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8556" r:id="rId2"/>
    <p:sldMasterId id="2147488568" r:id="rId3"/>
    <p:sldMasterId id="2147488593" r:id="rId4"/>
  </p:sldMasterIdLst>
  <p:notesMasterIdLst>
    <p:notesMasterId r:id="rId48"/>
  </p:notesMasterIdLst>
  <p:sldIdLst>
    <p:sldId id="333" r:id="rId5"/>
    <p:sldId id="511" r:id="rId6"/>
    <p:sldId id="384" r:id="rId7"/>
    <p:sldId id="505" r:id="rId8"/>
    <p:sldId id="508" r:id="rId9"/>
    <p:sldId id="406" r:id="rId10"/>
    <p:sldId id="506" r:id="rId11"/>
    <p:sldId id="507" r:id="rId12"/>
    <p:sldId id="502" r:id="rId13"/>
    <p:sldId id="264" r:id="rId14"/>
    <p:sldId id="510" r:id="rId15"/>
    <p:sldId id="263" r:id="rId16"/>
    <p:sldId id="275" r:id="rId17"/>
    <p:sldId id="266" r:id="rId18"/>
    <p:sldId id="276" r:id="rId19"/>
    <p:sldId id="268" r:id="rId20"/>
    <p:sldId id="277" r:id="rId21"/>
    <p:sldId id="269" r:id="rId22"/>
    <p:sldId id="365" r:id="rId23"/>
    <p:sldId id="471" r:id="rId24"/>
    <p:sldId id="504" r:id="rId25"/>
    <p:sldId id="391" r:id="rId26"/>
    <p:sldId id="400" r:id="rId27"/>
    <p:sldId id="412" r:id="rId28"/>
    <p:sldId id="414" r:id="rId29"/>
    <p:sldId id="473" r:id="rId30"/>
    <p:sldId id="416" r:id="rId31"/>
    <p:sldId id="425" r:id="rId32"/>
    <p:sldId id="371" r:id="rId33"/>
    <p:sldId id="422" r:id="rId34"/>
    <p:sldId id="386" r:id="rId35"/>
    <p:sldId id="431" r:id="rId36"/>
    <p:sldId id="484" r:id="rId37"/>
    <p:sldId id="387" r:id="rId38"/>
    <p:sldId id="437" r:id="rId39"/>
    <p:sldId id="488" r:id="rId40"/>
    <p:sldId id="445" r:id="rId41"/>
    <p:sldId id="447" r:id="rId42"/>
    <p:sldId id="390" r:id="rId43"/>
    <p:sldId id="435" r:id="rId44"/>
    <p:sldId id="490" r:id="rId45"/>
    <p:sldId id="398"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6" d="100"/>
          <a:sy n="66" d="100"/>
        </p:scale>
        <p:origin x="59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05C44-3F0B-4A54-A66B-350D11479DB4}" type="doc">
      <dgm:prSet loTypeId="urn:microsoft.com/office/officeart/2005/8/layout/vList6" loCatId="list" qsTypeId="urn:microsoft.com/office/officeart/2005/8/quickstyle/simple1" qsCatId="simple" csTypeId="urn:microsoft.com/office/officeart/2005/8/colors/accent2_4" csCatId="accent2" phldr="1"/>
      <dgm:spPr/>
      <dgm:t>
        <a:bodyPr/>
        <a:lstStyle/>
        <a:p>
          <a:endParaRPr lang="en-US"/>
        </a:p>
      </dgm:t>
    </dgm:pt>
    <dgm:pt modelId="{BBE61E78-10AE-4E50-9CF2-E3084EA51824}">
      <dgm:prSet phldrT="[Text]" custT="1"/>
      <dgm:spPr/>
      <dgm:t>
        <a:bodyPr/>
        <a:lstStyle/>
        <a:p>
          <a:r>
            <a:rPr lang="vi-VN" sz="3800" b="0" i="0">
              <a:latin typeface="Times New Roman" panose="02020603050405020304" pitchFamily="18" charset="0"/>
              <a:cs typeface="Times New Roman" panose="02020603050405020304" pitchFamily="18" charset="0"/>
            </a:rPr>
            <a:t>là những quyền </a:t>
          </a:r>
          <a:r>
            <a:rPr lang="vi-VN" sz="3800" b="0" i="0" u="none">
              <a:solidFill>
                <a:srgbClr val="FF0000"/>
              </a:solidFill>
              <a:latin typeface="Times New Roman" panose="02020603050405020304" pitchFamily="18" charset="0"/>
              <a:cs typeface="Times New Roman" panose="02020603050405020304" pitchFamily="18" charset="0"/>
            </a:rPr>
            <a:t>được sống</a:t>
          </a:r>
          <a:r>
            <a:rPr lang="vi-VN" sz="3800" b="0" i="0" u="none">
              <a:latin typeface="Times New Roman" panose="02020603050405020304" pitchFamily="18" charset="0"/>
              <a:cs typeface="Times New Roman" panose="02020603050405020304" pitchFamily="18" charset="0"/>
            </a:rPr>
            <a:t> </a:t>
          </a:r>
          <a:r>
            <a:rPr lang="vi-VN" sz="3800" b="0" i="0">
              <a:latin typeface="Times New Roman" panose="02020603050405020304" pitchFamily="18" charset="0"/>
              <a:cs typeface="Times New Roman" panose="02020603050405020304" pitchFamily="18" charset="0"/>
            </a:rPr>
            <a:t>và </a:t>
          </a:r>
          <a:r>
            <a:rPr lang="vi-VN" sz="3800" b="0" i="0" u="none">
              <a:solidFill>
                <a:srgbClr val="FF0000"/>
              </a:solidFill>
              <a:latin typeface="Times New Roman" panose="02020603050405020304" pitchFamily="18" charset="0"/>
              <a:cs typeface="Times New Roman" panose="02020603050405020304" pitchFamily="18" charset="0"/>
            </a:rPr>
            <a:t>được đáp ứng các nhu cầu cơ bản để tồn tại</a:t>
          </a:r>
          <a:r>
            <a:rPr lang="en-US" sz="3800" b="0" i="0">
              <a:latin typeface="Times New Roman" panose="02020603050405020304" pitchFamily="18" charset="0"/>
              <a:cs typeface="Times New Roman" panose="02020603050405020304" pitchFamily="18" charset="0"/>
            </a:rPr>
            <a:t>.</a:t>
          </a:r>
          <a:endParaRPr lang="en-US" sz="3800">
            <a:latin typeface="Times New Roman" panose="02020603050405020304" pitchFamily="18" charset="0"/>
            <a:cs typeface="Times New Roman" panose="02020603050405020304" pitchFamily="18" charset="0"/>
          </a:endParaRPr>
        </a:p>
      </dgm:t>
    </dgm:pt>
    <dgm:pt modelId="{43056193-5FDF-4636-99AF-9C2051121FE9}" type="parTrans" cxnId="{88A70AAA-54AF-4D8B-A5E8-0459ADFB98C5}">
      <dgm:prSet/>
      <dgm:spPr/>
      <dgm:t>
        <a:bodyPr/>
        <a:lstStyle/>
        <a:p>
          <a:endParaRPr lang="en-US"/>
        </a:p>
      </dgm:t>
    </dgm:pt>
    <dgm:pt modelId="{AF3F5B34-C4C7-4B0C-A97F-37FE669F3BAD}" type="sibTrans" cxnId="{88A70AAA-54AF-4D8B-A5E8-0459ADFB98C5}">
      <dgm:prSet/>
      <dgm:spPr/>
      <dgm:t>
        <a:bodyPr/>
        <a:lstStyle/>
        <a:p>
          <a:endParaRPr lang="en-US"/>
        </a:p>
      </dgm:t>
    </dgm:pt>
    <dgm:pt modelId="{D75D5B21-E7A5-43CF-AAE9-86829242184F}">
      <dgm:prSet phldrT="[Text]"/>
      <dgm:spPr/>
      <dgm:t>
        <a:bodyPr/>
        <a:lstStyle/>
        <a:p>
          <a:r>
            <a:rPr lang="en-US">
              <a:latin typeface="Times New Roman" panose="02020603050405020304" pitchFamily="18" charset="0"/>
              <a:cs typeface="Times New Roman" panose="02020603050405020304" pitchFamily="18" charset="0"/>
            </a:rPr>
            <a:t>Nhóm quyền sống còn</a:t>
          </a:r>
        </a:p>
      </dgm:t>
    </dgm:pt>
    <dgm:pt modelId="{D8CDCEE4-79B8-4405-9181-7C27A77556B1}" type="sibTrans" cxnId="{875C8570-03FF-4560-B89A-048DEA80712B}">
      <dgm:prSet/>
      <dgm:spPr/>
      <dgm:t>
        <a:bodyPr/>
        <a:lstStyle/>
        <a:p>
          <a:endParaRPr lang="en-US"/>
        </a:p>
      </dgm:t>
    </dgm:pt>
    <dgm:pt modelId="{B8E142AC-54D0-4FBB-A07C-4E90269B82A2}" type="parTrans" cxnId="{875C8570-03FF-4560-B89A-048DEA80712B}">
      <dgm:prSet/>
      <dgm:spPr/>
      <dgm:t>
        <a:bodyPr/>
        <a:lstStyle/>
        <a:p>
          <a:endParaRPr lang="en-US"/>
        </a:p>
      </dgm:t>
    </dgm:pt>
    <dgm:pt modelId="{F77A4E7E-8BD6-4ED4-A1DE-F72BEE9F4BC4}">
      <dgm:prSet phldrT="[Text]" custT="1"/>
      <dgm:spPr/>
      <dgm:t>
        <a:bodyPr/>
        <a:lstStyle/>
        <a:p>
          <a:r>
            <a:rPr lang="vi-VN" sz="3800" b="0" i="0">
              <a:latin typeface="Times New Roman" panose="02020603050405020304" pitchFamily="18" charset="0"/>
              <a:cs typeface="Times New Roman" panose="02020603050405020304" pitchFamily="18" charset="0"/>
            </a:rPr>
            <a:t>như được nuôi dưỡng, được chăm sóc sức khoẻ.</a:t>
          </a:r>
          <a:endParaRPr lang="en-US" sz="3800">
            <a:latin typeface="Times New Roman" panose="02020603050405020304" pitchFamily="18" charset="0"/>
            <a:cs typeface="Times New Roman" panose="02020603050405020304" pitchFamily="18" charset="0"/>
          </a:endParaRPr>
        </a:p>
      </dgm:t>
    </dgm:pt>
    <dgm:pt modelId="{F53D5A8F-0DEF-40C1-BA12-9AD075E3766D}" type="parTrans" cxnId="{7C90D563-3342-4704-8C64-9A63EAAA0330}">
      <dgm:prSet/>
      <dgm:spPr/>
      <dgm:t>
        <a:bodyPr/>
        <a:lstStyle/>
        <a:p>
          <a:endParaRPr lang="en-US"/>
        </a:p>
      </dgm:t>
    </dgm:pt>
    <dgm:pt modelId="{27D11653-331E-4786-8D1E-2115DD57CFF3}" type="sibTrans" cxnId="{7C90D563-3342-4704-8C64-9A63EAAA0330}">
      <dgm:prSet/>
      <dgm:spPr/>
      <dgm:t>
        <a:bodyPr/>
        <a:lstStyle/>
        <a:p>
          <a:endParaRPr lang="en-US"/>
        </a:p>
      </dgm:t>
    </dgm:pt>
    <dgm:pt modelId="{FE60C082-6C9F-45A3-8AE4-D439D8E61DC2}" type="pres">
      <dgm:prSet presAssocID="{A8B05C44-3F0B-4A54-A66B-350D11479DB4}" presName="Name0" presStyleCnt="0">
        <dgm:presLayoutVars>
          <dgm:dir/>
          <dgm:animLvl val="lvl"/>
          <dgm:resizeHandles/>
        </dgm:presLayoutVars>
      </dgm:prSet>
      <dgm:spPr/>
    </dgm:pt>
    <dgm:pt modelId="{AFA7B595-A085-45B2-AA69-5440519D6BBC}" type="pres">
      <dgm:prSet presAssocID="{D75D5B21-E7A5-43CF-AAE9-86829242184F}" presName="linNode" presStyleCnt="0"/>
      <dgm:spPr/>
    </dgm:pt>
    <dgm:pt modelId="{E517A09A-F5D8-463B-8A72-A779ED3C5F94}" type="pres">
      <dgm:prSet presAssocID="{D75D5B21-E7A5-43CF-AAE9-86829242184F}" presName="parentShp" presStyleLbl="node1" presStyleIdx="0" presStyleCnt="1" custScaleX="93876" custScaleY="97242" custLinFactNeighborX="-586" custLinFactNeighborY="-730">
        <dgm:presLayoutVars>
          <dgm:bulletEnabled val="1"/>
        </dgm:presLayoutVars>
      </dgm:prSet>
      <dgm:spPr/>
    </dgm:pt>
    <dgm:pt modelId="{0E8A7914-1BD7-4633-ACF2-FDF267831B7A}" type="pres">
      <dgm:prSet presAssocID="{D75D5B21-E7A5-43CF-AAE9-86829242184F}" presName="childShp" presStyleLbl="bgAccFollowNode1" presStyleIdx="0" presStyleCnt="1">
        <dgm:presLayoutVars>
          <dgm:bulletEnabled val="1"/>
        </dgm:presLayoutVars>
      </dgm:prSet>
      <dgm:spPr/>
    </dgm:pt>
  </dgm:ptLst>
  <dgm:cxnLst>
    <dgm:cxn modelId="{CA23BF24-6C03-412B-8940-F52C14D6D6FE}" type="presOf" srcId="{BBE61E78-10AE-4E50-9CF2-E3084EA51824}" destId="{0E8A7914-1BD7-4633-ACF2-FDF267831B7A}" srcOrd="0" destOrd="0" presId="urn:microsoft.com/office/officeart/2005/8/layout/vList6"/>
    <dgm:cxn modelId="{7C90D563-3342-4704-8C64-9A63EAAA0330}" srcId="{D75D5B21-E7A5-43CF-AAE9-86829242184F}" destId="{F77A4E7E-8BD6-4ED4-A1DE-F72BEE9F4BC4}" srcOrd="1" destOrd="0" parTransId="{F53D5A8F-0DEF-40C1-BA12-9AD075E3766D}" sibTransId="{27D11653-331E-4786-8D1E-2115DD57CFF3}"/>
    <dgm:cxn modelId="{875C8570-03FF-4560-B89A-048DEA80712B}" srcId="{A8B05C44-3F0B-4A54-A66B-350D11479DB4}" destId="{D75D5B21-E7A5-43CF-AAE9-86829242184F}" srcOrd="0" destOrd="0" parTransId="{B8E142AC-54D0-4FBB-A07C-4E90269B82A2}" sibTransId="{D8CDCEE4-79B8-4405-9181-7C27A77556B1}"/>
    <dgm:cxn modelId="{FDD9FF55-FA98-45E7-B49A-4699367B3314}" type="presOf" srcId="{F77A4E7E-8BD6-4ED4-A1DE-F72BEE9F4BC4}" destId="{0E8A7914-1BD7-4633-ACF2-FDF267831B7A}" srcOrd="0" destOrd="1" presId="urn:microsoft.com/office/officeart/2005/8/layout/vList6"/>
    <dgm:cxn modelId="{6477707C-F85A-4AAC-AEDD-60D670B436F0}" type="presOf" srcId="{D75D5B21-E7A5-43CF-AAE9-86829242184F}" destId="{E517A09A-F5D8-463B-8A72-A779ED3C5F94}" srcOrd="0" destOrd="0" presId="urn:microsoft.com/office/officeart/2005/8/layout/vList6"/>
    <dgm:cxn modelId="{0947B2A6-81FC-4025-B605-349B5B8677E1}" type="presOf" srcId="{A8B05C44-3F0B-4A54-A66B-350D11479DB4}" destId="{FE60C082-6C9F-45A3-8AE4-D439D8E61DC2}" srcOrd="0" destOrd="0" presId="urn:microsoft.com/office/officeart/2005/8/layout/vList6"/>
    <dgm:cxn modelId="{88A70AAA-54AF-4D8B-A5E8-0459ADFB98C5}" srcId="{D75D5B21-E7A5-43CF-AAE9-86829242184F}" destId="{BBE61E78-10AE-4E50-9CF2-E3084EA51824}" srcOrd="0" destOrd="0" parTransId="{43056193-5FDF-4636-99AF-9C2051121FE9}" sibTransId="{AF3F5B34-C4C7-4B0C-A97F-37FE669F3BAD}"/>
    <dgm:cxn modelId="{3193738D-0451-4BB6-9700-DE3E3CA59345}" type="presParOf" srcId="{FE60C082-6C9F-45A3-8AE4-D439D8E61DC2}" destId="{AFA7B595-A085-45B2-AA69-5440519D6BBC}" srcOrd="0" destOrd="0" presId="urn:microsoft.com/office/officeart/2005/8/layout/vList6"/>
    <dgm:cxn modelId="{9366B5B1-E36A-448B-BC9A-596375B9E5BA}" type="presParOf" srcId="{AFA7B595-A085-45B2-AA69-5440519D6BBC}" destId="{E517A09A-F5D8-463B-8A72-A779ED3C5F94}" srcOrd="0" destOrd="0" presId="urn:microsoft.com/office/officeart/2005/8/layout/vList6"/>
    <dgm:cxn modelId="{37C6F8C0-E224-4EDF-8EBF-338DDD750A47}" type="presParOf" srcId="{AFA7B595-A085-45B2-AA69-5440519D6BBC}" destId="{0E8A7914-1BD7-4633-ACF2-FDF267831B7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40782-5AAD-444C-8BE6-69154FAB4DAA}"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8284D37C-10A4-45FF-9A13-40B75F0312AE}">
      <dgm:prSet phldrT="[Text]"/>
      <dgm:spPr>
        <a:solidFill>
          <a:schemeClr val="tx1">
            <a:lumMod val="95000"/>
            <a:lumOff val="5000"/>
          </a:schemeClr>
        </a:solidFill>
      </dgm:spPr>
      <dgm:t>
        <a:bodyPr/>
        <a:lstStyle/>
        <a:p>
          <a:r>
            <a:rPr lang="vi-VN"/>
            <a:t>bị bóc lột </a:t>
          </a:r>
          <a:endParaRPr lang="en-US"/>
        </a:p>
      </dgm:t>
    </dgm:pt>
    <dgm:pt modelId="{7172AE6E-D9E1-4D42-A04A-D8F4A102EDD8}" type="parTrans" cxnId="{02AE5ECE-37A0-4110-AFEC-A7AF8EC17E73}">
      <dgm:prSet/>
      <dgm:spPr/>
      <dgm:t>
        <a:bodyPr/>
        <a:lstStyle/>
        <a:p>
          <a:endParaRPr lang="en-US"/>
        </a:p>
      </dgm:t>
    </dgm:pt>
    <dgm:pt modelId="{173AC661-DED6-42F2-81B8-FC9D8D79768D}" type="sibTrans" cxnId="{02AE5ECE-37A0-4110-AFEC-A7AF8EC17E73}">
      <dgm:prSet/>
      <dgm:spPr/>
      <dgm:t>
        <a:bodyPr/>
        <a:lstStyle/>
        <a:p>
          <a:endParaRPr lang="en-US"/>
        </a:p>
      </dgm:t>
    </dgm:pt>
    <dgm:pt modelId="{945CE152-5CE0-4171-A987-D58126F0272B}">
      <dgm:prSet phldrT="[Text]"/>
      <dgm:spPr>
        <a:solidFill>
          <a:schemeClr val="tx1">
            <a:lumMod val="95000"/>
            <a:lumOff val="5000"/>
          </a:schemeClr>
        </a:solidFill>
      </dgm:spPr>
      <dgm:t>
        <a:bodyPr/>
        <a:lstStyle/>
        <a:p>
          <a:r>
            <a:rPr lang="vi-VN"/>
            <a:t>phân biệt đối xử</a:t>
          </a:r>
          <a:endParaRPr lang="en-US"/>
        </a:p>
      </dgm:t>
    </dgm:pt>
    <dgm:pt modelId="{0837163F-3A75-4BE0-AC00-6644DBC094AC}" type="parTrans" cxnId="{C8FCDD7C-C863-4C59-916D-C127987DBC4B}">
      <dgm:prSet/>
      <dgm:spPr/>
      <dgm:t>
        <a:bodyPr/>
        <a:lstStyle/>
        <a:p>
          <a:endParaRPr lang="en-US"/>
        </a:p>
      </dgm:t>
    </dgm:pt>
    <dgm:pt modelId="{DE615368-1617-49AD-AA64-B3BDB4AC1611}" type="sibTrans" cxnId="{C8FCDD7C-C863-4C59-916D-C127987DBC4B}">
      <dgm:prSet/>
      <dgm:spPr/>
      <dgm:t>
        <a:bodyPr/>
        <a:lstStyle/>
        <a:p>
          <a:endParaRPr lang="en-US"/>
        </a:p>
      </dgm:t>
    </dgm:pt>
    <dgm:pt modelId="{ADB4D645-F763-44E7-8255-7A21CB9D5ED2}">
      <dgm:prSet phldrT="[Text]"/>
      <dgm:spPr>
        <a:solidFill>
          <a:schemeClr val="tx1">
            <a:lumMod val="95000"/>
            <a:lumOff val="5000"/>
          </a:schemeClr>
        </a:solidFill>
      </dgm:spPr>
      <dgm:t>
        <a:bodyPr/>
        <a:lstStyle/>
        <a:p>
          <a:r>
            <a:rPr lang="vi-VN"/>
            <a:t>bị bỏ rơi</a:t>
          </a:r>
          <a:endParaRPr lang="en-US"/>
        </a:p>
      </dgm:t>
    </dgm:pt>
    <dgm:pt modelId="{5FE9C6ED-BA9C-4E16-857B-C05A6638F758}" type="parTrans" cxnId="{B39E9FBB-E971-4DC1-8EBD-3D0083396B81}">
      <dgm:prSet/>
      <dgm:spPr/>
      <dgm:t>
        <a:bodyPr/>
        <a:lstStyle/>
        <a:p>
          <a:endParaRPr lang="en-US"/>
        </a:p>
      </dgm:t>
    </dgm:pt>
    <dgm:pt modelId="{7F789040-B0F9-4B4B-8CDF-3425CB23E2E8}" type="sibTrans" cxnId="{B39E9FBB-E971-4DC1-8EBD-3D0083396B81}">
      <dgm:prSet/>
      <dgm:spPr/>
      <dgm:t>
        <a:bodyPr/>
        <a:lstStyle/>
        <a:p>
          <a:endParaRPr lang="en-US"/>
        </a:p>
      </dgm:t>
    </dgm:pt>
    <dgm:pt modelId="{FB9EB319-B5E3-44D8-8613-1E4843A623D9}">
      <dgm:prSet phldrT="[Text]" custT="1"/>
      <dgm:spPr>
        <a:solidFill>
          <a:schemeClr val="accent4">
            <a:lumMod val="40000"/>
            <a:lumOff val="60000"/>
          </a:schemeClr>
        </a:solidFill>
      </dgm:spPr>
      <dgm:t>
        <a:bodyPr/>
        <a:lstStyle/>
        <a:p>
          <a:r>
            <a:rPr lang="en-US" sz="4000" b="1">
              <a:solidFill>
                <a:srgbClr val="FF0000"/>
              </a:solidFill>
            </a:rPr>
            <a:t>Nhóm quyền </a:t>
          </a:r>
        </a:p>
        <a:p>
          <a:r>
            <a:rPr lang="en-US" sz="4000" b="1">
              <a:solidFill>
                <a:srgbClr val="FF0000"/>
              </a:solidFill>
            </a:rPr>
            <a:t>bảo vệ</a:t>
          </a:r>
        </a:p>
      </dgm:t>
    </dgm:pt>
    <dgm:pt modelId="{F5B27B70-94B8-4CD6-8A4D-FF701A00CB85}" type="parTrans" cxnId="{BC9D0CDD-0806-4524-A632-EBA338A3093C}">
      <dgm:prSet/>
      <dgm:spPr/>
      <dgm:t>
        <a:bodyPr/>
        <a:lstStyle/>
        <a:p>
          <a:endParaRPr lang="en-US"/>
        </a:p>
      </dgm:t>
    </dgm:pt>
    <dgm:pt modelId="{3413D479-BFC7-4121-8BA2-7E6D5BA9021C}" type="sibTrans" cxnId="{BC9D0CDD-0806-4524-A632-EBA338A3093C}">
      <dgm:prSet/>
      <dgm:spPr/>
      <dgm:t>
        <a:bodyPr/>
        <a:lstStyle/>
        <a:p>
          <a:endParaRPr lang="en-US"/>
        </a:p>
      </dgm:t>
    </dgm:pt>
    <dgm:pt modelId="{B30D7874-B551-42A1-9370-5D828EFBFEC1}">
      <dgm:prSet phldrT="[Text]" custLinFactX="100000" custLinFactNeighborX="109405" custLinFactNeighborY="6346"/>
      <dgm:spPr/>
      <dgm:t>
        <a:bodyPr/>
        <a:lstStyle/>
        <a:p>
          <a:endParaRPr lang="en-US"/>
        </a:p>
      </dgm:t>
    </dgm:pt>
    <dgm:pt modelId="{5957D192-1550-49C2-9542-6AC1370E4F9B}" type="parTrans" cxnId="{1AF1D1E4-0630-419C-9060-CA49249F97D6}">
      <dgm:prSet/>
      <dgm:spPr/>
      <dgm:t>
        <a:bodyPr/>
        <a:lstStyle/>
        <a:p>
          <a:endParaRPr lang="en-US"/>
        </a:p>
      </dgm:t>
    </dgm:pt>
    <dgm:pt modelId="{9695AE6E-D551-4BAB-AF87-4CC2AD894180}" type="sibTrans" cxnId="{1AF1D1E4-0630-419C-9060-CA49249F97D6}">
      <dgm:prSet/>
      <dgm:spPr/>
      <dgm:t>
        <a:bodyPr/>
        <a:lstStyle/>
        <a:p>
          <a:endParaRPr lang="en-US"/>
        </a:p>
      </dgm:t>
    </dgm:pt>
    <dgm:pt modelId="{372C897F-AF56-447F-830E-41AF7193DC92}" type="pres">
      <dgm:prSet presAssocID="{5D340782-5AAD-444C-8BE6-69154FAB4DAA}" presName="Name0" presStyleCnt="0">
        <dgm:presLayoutVars>
          <dgm:chMax val="4"/>
          <dgm:resizeHandles val="exact"/>
        </dgm:presLayoutVars>
      </dgm:prSet>
      <dgm:spPr/>
    </dgm:pt>
    <dgm:pt modelId="{DC0A6D26-D5AB-45D8-8A6A-AD3BE27338BE}" type="pres">
      <dgm:prSet presAssocID="{5D340782-5AAD-444C-8BE6-69154FAB4DAA}" presName="ellipse" presStyleLbl="trBgShp" presStyleIdx="0" presStyleCnt="1" custScaleX="100669" custScaleY="135047" custLinFactNeighborX="6007" custLinFactNeighborY="20241"/>
      <dgm:spPr/>
    </dgm:pt>
    <dgm:pt modelId="{784D4F85-7721-44FA-BE2F-49F454E1EC46}" type="pres">
      <dgm:prSet presAssocID="{5D340782-5AAD-444C-8BE6-69154FAB4DAA}" presName="arrow1" presStyleLbl="fgShp" presStyleIdx="0" presStyleCnt="1" custScaleX="79405" custLinFactNeighborX="14688" custLinFactNeighborY="-32844"/>
      <dgm:spPr>
        <a:solidFill>
          <a:schemeClr val="accent1">
            <a:lumMod val="50000"/>
          </a:schemeClr>
        </a:solidFill>
      </dgm:spPr>
    </dgm:pt>
    <dgm:pt modelId="{4216E77B-8E57-44BB-96C9-DFCE6315F17E}" type="pres">
      <dgm:prSet presAssocID="{5D340782-5AAD-444C-8BE6-69154FAB4DAA}" presName="rectangle" presStyleLbl="revTx" presStyleIdx="0" presStyleCnt="1" custScaleY="124013">
        <dgm:presLayoutVars>
          <dgm:bulletEnabled val="1"/>
        </dgm:presLayoutVars>
      </dgm:prSet>
      <dgm:spPr/>
    </dgm:pt>
    <dgm:pt modelId="{7FB5F15D-6309-449F-9B36-3AB649846DDE}" type="pres">
      <dgm:prSet presAssocID="{945CE152-5CE0-4171-A987-D58126F0272B}" presName="item1" presStyleLbl="node1" presStyleIdx="0" presStyleCnt="3" custScaleX="114563" custScaleY="124681" custLinFactX="-100000" custLinFactNeighborX="-103059" custLinFactNeighborY="45975">
        <dgm:presLayoutVars>
          <dgm:bulletEnabled val="1"/>
        </dgm:presLayoutVars>
      </dgm:prSet>
      <dgm:spPr/>
    </dgm:pt>
    <dgm:pt modelId="{2F4A8820-56BF-471D-AC30-FE52FE8CE162}" type="pres">
      <dgm:prSet presAssocID="{ADB4D645-F763-44E7-8255-7A21CB9D5ED2}" presName="item2" presStyleLbl="node1" presStyleIdx="1" presStyleCnt="3" custScaleX="113762" custScaleY="117269" custLinFactX="-80397" custLinFactNeighborX="-100000" custLinFactNeighborY="-34425">
        <dgm:presLayoutVars>
          <dgm:bulletEnabled val="1"/>
        </dgm:presLayoutVars>
      </dgm:prSet>
      <dgm:spPr/>
    </dgm:pt>
    <dgm:pt modelId="{C890011B-BD5C-4274-9C8E-208792960402}" type="pres">
      <dgm:prSet presAssocID="{FB9EB319-B5E3-44D8-8613-1E4843A623D9}" presName="item3" presStyleLbl="node1" presStyleIdx="2" presStyleCnt="3" custScaleX="106938" custScaleY="107651" custLinFactX="100000" custLinFactNeighborX="131161" custLinFactNeighborY="4721">
        <dgm:presLayoutVars>
          <dgm:bulletEnabled val="1"/>
        </dgm:presLayoutVars>
      </dgm:prSet>
      <dgm:spPr/>
    </dgm:pt>
    <dgm:pt modelId="{F34F3C13-71A5-4CD7-BA51-5CC57F02D194}" type="pres">
      <dgm:prSet presAssocID="{5D340782-5AAD-444C-8BE6-69154FAB4DAA}" presName="funnel" presStyleLbl="trAlignAcc1" presStyleIdx="0" presStyleCnt="1" custLinFactNeighborX="4080" custLinFactNeighborY="-529"/>
      <dgm:spPr>
        <a:solidFill>
          <a:srgbClr val="00B050">
            <a:alpha val="40000"/>
          </a:srgbClr>
        </a:solidFill>
      </dgm:spPr>
    </dgm:pt>
  </dgm:ptLst>
  <dgm:cxnLst>
    <dgm:cxn modelId="{10625B1D-9903-4EC6-9DB7-3C994392DD8D}" type="presOf" srcId="{945CE152-5CE0-4171-A987-D58126F0272B}" destId="{2F4A8820-56BF-471D-AC30-FE52FE8CE162}" srcOrd="0" destOrd="0" presId="urn:microsoft.com/office/officeart/2005/8/layout/funnel1"/>
    <dgm:cxn modelId="{3D8DDB43-13E6-441F-87FD-C7E12140CB21}" type="presOf" srcId="{FB9EB319-B5E3-44D8-8613-1E4843A623D9}" destId="{4216E77B-8E57-44BB-96C9-DFCE6315F17E}" srcOrd="0" destOrd="0" presId="urn:microsoft.com/office/officeart/2005/8/layout/funnel1"/>
    <dgm:cxn modelId="{C8FCDD7C-C863-4C59-916D-C127987DBC4B}" srcId="{5D340782-5AAD-444C-8BE6-69154FAB4DAA}" destId="{945CE152-5CE0-4171-A987-D58126F0272B}" srcOrd="1" destOrd="0" parTransId="{0837163F-3A75-4BE0-AC00-6644DBC094AC}" sibTransId="{DE615368-1617-49AD-AA64-B3BDB4AC1611}"/>
    <dgm:cxn modelId="{2F5DF48E-BC99-4CE5-BE8F-955983C7BCC6}" type="presOf" srcId="{5D340782-5AAD-444C-8BE6-69154FAB4DAA}" destId="{372C897F-AF56-447F-830E-41AF7193DC92}" srcOrd="0" destOrd="0" presId="urn:microsoft.com/office/officeart/2005/8/layout/funnel1"/>
    <dgm:cxn modelId="{51A471A7-7FE0-45BC-B9FD-DFA2FA24A11E}" type="presOf" srcId="{ADB4D645-F763-44E7-8255-7A21CB9D5ED2}" destId="{7FB5F15D-6309-449F-9B36-3AB649846DDE}" srcOrd="0" destOrd="0" presId="urn:microsoft.com/office/officeart/2005/8/layout/funnel1"/>
    <dgm:cxn modelId="{CFBF3BA8-1DBD-4A9B-9012-3AEB1E6FA339}" type="presOf" srcId="{8284D37C-10A4-45FF-9A13-40B75F0312AE}" destId="{C890011B-BD5C-4274-9C8E-208792960402}" srcOrd="0" destOrd="0" presId="urn:microsoft.com/office/officeart/2005/8/layout/funnel1"/>
    <dgm:cxn modelId="{B39E9FBB-E971-4DC1-8EBD-3D0083396B81}" srcId="{5D340782-5AAD-444C-8BE6-69154FAB4DAA}" destId="{ADB4D645-F763-44E7-8255-7A21CB9D5ED2}" srcOrd="2" destOrd="0" parTransId="{5FE9C6ED-BA9C-4E16-857B-C05A6638F758}" sibTransId="{7F789040-B0F9-4B4B-8CDF-3425CB23E2E8}"/>
    <dgm:cxn modelId="{02AE5ECE-37A0-4110-AFEC-A7AF8EC17E73}" srcId="{5D340782-5AAD-444C-8BE6-69154FAB4DAA}" destId="{8284D37C-10A4-45FF-9A13-40B75F0312AE}" srcOrd="0" destOrd="0" parTransId="{7172AE6E-D9E1-4D42-A04A-D8F4A102EDD8}" sibTransId="{173AC661-DED6-42F2-81B8-FC9D8D79768D}"/>
    <dgm:cxn modelId="{BC9D0CDD-0806-4524-A632-EBA338A3093C}" srcId="{5D340782-5AAD-444C-8BE6-69154FAB4DAA}" destId="{FB9EB319-B5E3-44D8-8613-1E4843A623D9}" srcOrd="3" destOrd="0" parTransId="{F5B27B70-94B8-4CD6-8A4D-FF701A00CB85}" sibTransId="{3413D479-BFC7-4121-8BA2-7E6D5BA9021C}"/>
    <dgm:cxn modelId="{1AF1D1E4-0630-419C-9060-CA49249F97D6}" srcId="{5D340782-5AAD-444C-8BE6-69154FAB4DAA}" destId="{B30D7874-B551-42A1-9370-5D828EFBFEC1}" srcOrd="4" destOrd="0" parTransId="{5957D192-1550-49C2-9542-6AC1370E4F9B}" sibTransId="{9695AE6E-D551-4BAB-AF87-4CC2AD894180}"/>
    <dgm:cxn modelId="{ECCD7AB5-5C2D-4CA6-A5D8-49CB7D925CDF}" type="presParOf" srcId="{372C897F-AF56-447F-830E-41AF7193DC92}" destId="{DC0A6D26-D5AB-45D8-8A6A-AD3BE27338BE}" srcOrd="0" destOrd="0" presId="urn:microsoft.com/office/officeart/2005/8/layout/funnel1"/>
    <dgm:cxn modelId="{6B015984-91E2-4032-88E3-1C378D4261C0}" type="presParOf" srcId="{372C897F-AF56-447F-830E-41AF7193DC92}" destId="{784D4F85-7721-44FA-BE2F-49F454E1EC46}" srcOrd="1" destOrd="0" presId="urn:microsoft.com/office/officeart/2005/8/layout/funnel1"/>
    <dgm:cxn modelId="{1DCA971C-5CFE-4389-B805-9794B671A62E}" type="presParOf" srcId="{372C897F-AF56-447F-830E-41AF7193DC92}" destId="{4216E77B-8E57-44BB-96C9-DFCE6315F17E}" srcOrd="2" destOrd="0" presId="urn:microsoft.com/office/officeart/2005/8/layout/funnel1"/>
    <dgm:cxn modelId="{0DBD3C50-901E-4054-907A-BD3DB4DF4B68}" type="presParOf" srcId="{372C897F-AF56-447F-830E-41AF7193DC92}" destId="{7FB5F15D-6309-449F-9B36-3AB649846DDE}" srcOrd="3" destOrd="0" presId="urn:microsoft.com/office/officeart/2005/8/layout/funnel1"/>
    <dgm:cxn modelId="{A3269DFA-6034-45C3-BD49-49A50B9EEB2F}" type="presParOf" srcId="{372C897F-AF56-447F-830E-41AF7193DC92}" destId="{2F4A8820-56BF-471D-AC30-FE52FE8CE162}" srcOrd="4" destOrd="0" presId="urn:microsoft.com/office/officeart/2005/8/layout/funnel1"/>
    <dgm:cxn modelId="{45B9FEC4-DB95-49E8-9361-15652F15C498}" type="presParOf" srcId="{372C897F-AF56-447F-830E-41AF7193DC92}" destId="{C890011B-BD5C-4274-9C8E-208792960402}" srcOrd="5" destOrd="0" presId="urn:microsoft.com/office/officeart/2005/8/layout/funnel1"/>
    <dgm:cxn modelId="{DA769910-E24B-4126-A014-DF55E5FFADA2}" type="presParOf" srcId="{372C897F-AF56-447F-830E-41AF7193DC92}" destId="{F34F3C13-71A5-4CD7-BA51-5CC57F02D19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340782-5AAD-444C-8BE6-69154FAB4DAA}"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8284D37C-10A4-45FF-9A13-40B75F0312AE}">
      <dgm:prSet phldrT="[Text]" custT="1"/>
      <dgm:spPr>
        <a:solidFill>
          <a:schemeClr val="tx1">
            <a:lumMod val="95000"/>
            <a:lumOff val="5000"/>
          </a:schemeClr>
        </a:solidFill>
      </dgm:spPr>
      <dgm:t>
        <a:bodyPr/>
        <a:lstStyle/>
        <a:p>
          <a:r>
            <a:rPr lang="vi-VN" sz="2800">
              <a:latin typeface="+mj-lt"/>
            </a:rPr>
            <a:t>bị bóc lột </a:t>
          </a:r>
          <a:endParaRPr lang="en-US" sz="2800">
            <a:latin typeface="+mj-lt"/>
          </a:endParaRPr>
        </a:p>
      </dgm:t>
    </dgm:pt>
    <dgm:pt modelId="{7172AE6E-D9E1-4D42-A04A-D8F4A102EDD8}" type="parTrans" cxnId="{02AE5ECE-37A0-4110-AFEC-A7AF8EC17E73}">
      <dgm:prSet/>
      <dgm:spPr/>
      <dgm:t>
        <a:bodyPr/>
        <a:lstStyle/>
        <a:p>
          <a:endParaRPr lang="en-US"/>
        </a:p>
      </dgm:t>
    </dgm:pt>
    <dgm:pt modelId="{173AC661-DED6-42F2-81B8-FC9D8D79768D}" type="sibTrans" cxnId="{02AE5ECE-37A0-4110-AFEC-A7AF8EC17E73}">
      <dgm:prSet/>
      <dgm:spPr/>
      <dgm:t>
        <a:bodyPr/>
        <a:lstStyle/>
        <a:p>
          <a:endParaRPr lang="en-US"/>
        </a:p>
      </dgm:t>
    </dgm:pt>
    <dgm:pt modelId="{945CE152-5CE0-4171-A987-D58126F0272B}">
      <dgm:prSet phldrT="[Text]" custT="1"/>
      <dgm:spPr>
        <a:solidFill>
          <a:schemeClr val="tx1">
            <a:lumMod val="95000"/>
            <a:lumOff val="5000"/>
          </a:schemeClr>
        </a:solidFill>
      </dgm:spPr>
      <dgm:t>
        <a:bodyPr/>
        <a:lstStyle/>
        <a:p>
          <a:r>
            <a:rPr lang="vi-VN" sz="2800">
              <a:latin typeface="+mj-lt"/>
            </a:rPr>
            <a:t>phân biệt đối xử</a:t>
          </a:r>
          <a:endParaRPr lang="en-US" sz="2800">
            <a:latin typeface="+mj-lt"/>
          </a:endParaRPr>
        </a:p>
      </dgm:t>
    </dgm:pt>
    <dgm:pt modelId="{0837163F-3A75-4BE0-AC00-6644DBC094AC}" type="parTrans" cxnId="{C8FCDD7C-C863-4C59-916D-C127987DBC4B}">
      <dgm:prSet/>
      <dgm:spPr/>
      <dgm:t>
        <a:bodyPr/>
        <a:lstStyle/>
        <a:p>
          <a:endParaRPr lang="en-US"/>
        </a:p>
      </dgm:t>
    </dgm:pt>
    <dgm:pt modelId="{DE615368-1617-49AD-AA64-B3BDB4AC1611}" type="sibTrans" cxnId="{C8FCDD7C-C863-4C59-916D-C127987DBC4B}">
      <dgm:prSet/>
      <dgm:spPr/>
      <dgm:t>
        <a:bodyPr/>
        <a:lstStyle/>
        <a:p>
          <a:endParaRPr lang="en-US"/>
        </a:p>
      </dgm:t>
    </dgm:pt>
    <dgm:pt modelId="{ADB4D645-F763-44E7-8255-7A21CB9D5ED2}">
      <dgm:prSet phldrT="[Text]" custT="1"/>
      <dgm:spPr>
        <a:solidFill>
          <a:schemeClr val="tx1">
            <a:lumMod val="95000"/>
            <a:lumOff val="5000"/>
          </a:schemeClr>
        </a:solidFill>
      </dgm:spPr>
      <dgm:t>
        <a:bodyPr/>
        <a:lstStyle/>
        <a:p>
          <a:r>
            <a:rPr lang="vi-VN" sz="2800">
              <a:latin typeface="+mj-lt"/>
            </a:rPr>
            <a:t>bị bỏ rơi</a:t>
          </a:r>
          <a:endParaRPr lang="en-US" sz="2800">
            <a:latin typeface="+mj-lt"/>
          </a:endParaRPr>
        </a:p>
      </dgm:t>
    </dgm:pt>
    <dgm:pt modelId="{5FE9C6ED-BA9C-4E16-857B-C05A6638F758}" type="parTrans" cxnId="{B39E9FBB-E971-4DC1-8EBD-3D0083396B81}">
      <dgm:prSet/>
      <dgm:spPr/>
      <dgm:t>
        <a:bodyPr/>
        <a:lstStyle/>
        <a:p>
          <a:endParaRPr lang="en-US"/>
        </a:p>
      </dgm:t>
    </dgm:pt>
    <dgm:pt modelId="{7F789040-B0F9-4B4B-8CDF-3425CB23E2E8}" type="sibTrans" cxnId="{B39E9FBB-E971-4DC1-8EBD-3D0083396B81}">
      <dgm:prSet/>
      <dgm:spPr/>
      <dgm:t>
        <a:bodyPr/>
        <a:lstStyle/>
        <a:p>
          <a:endParaRPr lang="en-US"/>
        </a:p>
      </dgm:t>
    </dgm:pt>
    <dgm:pt modelId="{FB9EB319-B5E3-44D8-8613-1E4843A623D9}">
      <dgm:prSet phldrT="[Text]" custT="1"/>
      <dgm:spPr>
        <a:solidFill>
          <a:schemeClr val="accent4">
            <a:lumMod val="40000"/>
            <a:lumOff val="60000"/>
          </a:schemeClr>
        </a:solidFill>
      </dgm:spPr>
      <dgm:t>
        <a:bodyPr/>
        <a:lstStyle/>
        <a:p>
          <a:r>
            <a:rPr lang="en-US" sz="4000" b="1">
              <a:solidFill>
                <a:srgbClr val="FF0000"/>
              </a:solidFill>
              <a:latin typeface="Times New Roman" panose="02020603050405020304" pitchFamily="18" charset="0"/>
              <a:cs typeface="Times New Roman" panose="02020603050405020304" pitchFamily="18" charset="0"/>
            </a:rPr>
            <a:t>Nhóm quyền </a:t>
          </a:r>
        </a:p>
        <a:p>
          <a:r>
            <a:rPr lang="en-US" sz="4000" b="1">
              <a:solidFill>
                <a:srgbClr val="FF0000"/>
              </a:solidFill>
              <a:latin typeface="Times New Roman" panose="02020603050405020304" pitchFamily="18" charset="0"/>
              <a:cs typeface="Times New Roman" panose="02020603050405020304" pitchFamily="18" charset="0"/>
            </a:rPr>
            <a:t>bảo vệ</a:t>
          </a:r>
        </a:p>
      </dgm:t>
    </dgm:pt>
    <dgm:pt modelId="{F5B27B70-94B8-4CD6-8A4D-FF701A00CB85}" type="parTrans" cxnId="{BC9D0CDD-0806-4524-A632-EBA338A3093C}">
      <dgm:prSet/>
      <dgm:spPr/>
      <dgm:t>
        <a:bodyPr/>
        <a:lstStyle/>
        <a:p>
          <a:endParaRPr lang="en-US"/>
        </a:p>
      </dgm:t>
    </dgm:pt>
    <dgm:pt modelId="{3413D479-BFC7-4121-8BA2-7E6D5BA9021C}" type="sibTrans" cxnId="{BC9D0CDD-0806-4524-A632-EBA338A3093C}">
      <dgm:prSet/>
      <dgm:spPr/>
      <dgm:t>
        <a:bodyPr/>
        <a:lstStyle/>
        <a:p>
          <a:endParaRPr lang="en-US"/>
        </a:p>
      </dgm:t>
    </dgm:pt>
    <dgm:pt modelId="{B30D7874-B551-42A1-9370-5D828EFBFEC1}">
      <dgm:prSet phldrT="[Text]" custLinFactX="100000" custLinFactNeighborX="109405" custLinFactNeighborY="6346"/>
      <dgm:spPr/>
      <dgm:t>
        <a:bodyPr/>
        <a:lstStyle/>
        <a:p>
          <a:endParaRPr lang="en-US"/>
        </a:p>
      </dgm:t>
    </dgm:pt>
    <dgm:pt modelId="{5957D192-1550-49C2-9542-6AC1370E4F9B}" type="parTrans" cxnId="{1AF1D1E4-0630-419C-9060-CA49249F97D6}">
      <dgm:prSet/>
      <dgm:spPr/>
      <dgm:t>
        <a:bodyPr/>
        <a:lstStyle/>
        <a:p>
          <a:endParaRPr lang="en-US"/>
        </a:p>
      </dgm:t>
    </dgm:pt>
    <dgm:pt modelId="{9695AE6E-D551-4BAB-AF87-4CC2AD894180}" type="sibTrans" cxnId="{1AF1D1E4-0630-419C-9060-CA49249F97D6}">
      <dgm:prSet/>
      <dgm:spPr/>
      <dgm:t>
        <a:bodyPr/>
        <a:lstStyle/>
        <a:p>
          <a:endParaRPr lang="en-US"/>
        </a:p>
      </dgm:t>
    </dgm:pt>
    <dgm:pt modelId="{372C897F-AF56-447F-830E-41AF7193DC92}" type="pres">
      <dgm:prSet presAssocID="{5D340782-5AAD-444C-8BE6-69154FAB4DAA}" presName="Name0" presStyleCnt="0">
        <dgm:presLayoutVars>
          <dgm:chMax val="4"/>
          <dgm:resizeHandles val="exact"/>
        </dgm:presLayoutVars>
      </dgm:prSet>
      <dgm:spPr/>
    </dgm:pt>
    <dgm:pt modelId="{DC0A6D26-D5AB-45D8-8A6A-AD3BE27338BE}" type="pres">
      <dgm:prSet presAssocID="{5D340782-5AAD-444C-8BE6-69154FAB4DAA}" presName="ellipse" presStyleLbl="trBgShp" presStyleIdx="0" presStyleCnt="1" custScaleX="100669" custScaleY="135047" custLinFactNeighborX="6007" custLinFactNeighborY="20241"/>
      <dgm:spPr/>
    </dgm:pt>
    <dgm:pt modelId="{784D4F85-7721-44FA-BE2F-49F454E1EC46}" type="pres">
      <dgm:prSet presAssocID="{5D340782-5AAD-444C-8BE6-69154FAB4DAA}" presName="arrow1" presStyleLbl="fgShp" presStyleIdx="0" presStyleCnt="1" custScaleX="79405" custLinFactNeighborX="14688" custLinFactNeighborY="-32844"/>
      <dgm:spPr>
        <a:solidFill>
          <a:schemeClr val="accent1">
            <a:lumMod val="50000"/>
          </a:schemeClr>
        </a:solidFill>
      </dgm:spPr>
    </dgm:pt>
    <dgm:pt modelId="{4216E77B-8E57-44BB-96C9-DFCE6315F17E}" type="pres">
      <dgm:prSet presAssocID="{5D340782-5AAD-444C-8BE6-69154FAB4DAA}" presName="rectangle" presStyleLbl="revTx" presStyleIdx="0" presStyleCnt="1" custScaleY="124013">
        <dgm:presLayoutVars>
          <dgm:bulletEnabled val="1"/>
        </dgm:presLayoutVars>
      </dgm:prSet>
      <dgm:spPr/>
    </dgm:pt>
    <dgm:pt modelId="{7FB5F15D-6309-449F-9B36-3AB649846DDE}" type="pres">
      <dgm:prSet presAssocID="{945CE152-5CE0-4171-A987-D58126F0272B}" presName="item1" presStyleLbl="node1" presStyleIdx="0" presStyleCnt="3" custScaleX="114563" custScaleY="124681" custLinFactX="-100000" custLinFactNeighborX="-103059" custLinFactNeighborY="45975">
        <dgm:presLayoutVars>
          <dgm:bulletEnabled val="1"/>
        </dgm:presLayoutVars>
      </dgm:prSet>
      <dgm:spPr/>
    </dgm:pt>
    <dgm:pt modelId="{2F4A8820-56BF-471D-AC30-FE52FE8CE162}" type="pres">
      <dgm:prSet presAssocID="{ADB4D645-F763-44E7-8255-7A21CB9D5ED2}" presName="item2" presStyleLbl="node1" presStyleIdx="1" presStyleCnt="3" custScaleX="113762" custScaleY="117269" custLinFactX="-80397" custLinFactNeighborX="-100000" custLinFactNeighborY="-34425">
        <dgm:presLayoutVars>
          <dgm:bulletEnabled val="1"/>
        </dgm:presLayoutVars>
      </dgm:prSet>
      <dgm:spPr/>
    </dgm:pt>
    <dgm:pt modelId="{C890011B-BD5C-4274-9C8E-208792960402}" type="pres">
      <dgm:prSet presAssocID="{FB9EB319-B5E3-44D8-8613-1E4843A623D9}" presName="item3" presStyleLbl="node1" presStyleIdx="2" presStyleCnt="3" custScaleX="106938" custScaleY="107651" custLinFactX="100000" custLinFactNeighborX="131161" custLinFactNeighborY="4721">
        <dgm:presLayoutVars>
          <dgm:bulletEnabled val="1"/>
        </dgm:presLayoutVars>
      </dgm:prSet>
      <dgm:spPr/>
    </dgm:pt>
    <dgm:pt modelId="{F34F3C13-71A5-4CD7-BA51-5CC57F02D194}" type="pres">
      <dgm:prSet presAssocID="{5D340782-5AAD-444C-8BE6-69154FAB4DAA}" presName="funnel" presStyleLbl="trAlignAcc1" presStyleIdx="0" presStyleCnt="1" custLinFactNeighborX="4080" custLinFactNeighborY="-529"/>
      <dgm:spPr>
        <a:solidFill>
          <a:srgbClr val="00B050">
            <a:alpha val="40000"/>
          </a:srgbClr>
        </a:solidFill>
      </dgm:spPr>
    </dgm:pt>
  </dgm:ptLst>
  <dgm:cxnLst>
    <dgm:cxn modelId="{1C31EF51-051D-48EE-9124-FEA68E1473AA}" type="presOf" srcId="{5D340782-5AAD-444C-8BE6-69154FAB4DAA}" destId="{372C897F-AF56-447F-830E-41AF7193DC92}" srcOrd="0" destOrd="0" presId="urn:microsoft.com/office/officeart/2005/8/layout/funnel1"/>
    <dgm:cxn modelId="{C8FCDD7C-C863-4C59-916D-C127987DBC4B}" srcId="{5D340782-5AAD-444C-8BE6-69154FAB4DAA}" destId="{945CE152-5CE0-4171-A987-D58126F0272B}" srcOrd="1" destOrd="0" parTransId="{0837163F-3A75-4BE0-AC00-6644DBC094AC}" sibTransId="{DE615368-1617-49AD-AA64-B3BDB4AC1611}"/>
    <dgm:cxn modelId="{DC831D95-5316-4300-86E9-47FF8770EE34}" type="presOf" srcId="{8284D37C-10A4-45FF-9A13-40B75F0312AE}" destId="{C890011B-BD5C-4274-9C8E-208792960402}" srcOrd="0" destOrd="0" presId="urn:microsoft.com/office/officeart/2005/8/layout/funnel1"/>
    <dgm:cxn modelId="{27C8A7A7-E8AF-4AA6-A55B-51D3974359F3}" type="presOf" srcId="{945CE152-5CE0-4171-A987-D58126F0272B}" destId="{2F4A8820-56BF-471D-AC30-FE52FE8CE162}" srcOrd="0" destOrd="0" presId="urn:microsoft.com/office/officeart/2005/8/layout/funnel1"/>
    <dgm:cxn modelId="{75F3F9B8-B822-41D2-B9AA-B2918EE0E96B}" type="presOf" srcId="{FB9EB319-B5E3-44D8-8613-1E4843A623D9}" destId="{4216E77B-8E57-44BB-96C9-DFCE6315F17E}" srcOrd="0" destOrd="0" presId="urn:microsoft.com/office/officeart/2005/8/layout/funnel1"/>
    <dgm:cxn modelId="{86E9D5B9-4A93-4314-A771-CD3DC317D6DA}" type="presOf" srcId="{ADB4D645-F763-44E7-8255-7A21CB9D5ED2}" destId="{7FB5F15D-6309-449F-9B36-3AB649846DDE}" srcOrd="0" destOrd="0" presId="urn:microsoft.com/office/officeart/2005/8/layout/funnel1"/>
    <dgm:cxn modelId="{B39E9FBB-E971-4DC1-8EBD-3D0083396B81}" srcId="{5D340782-5AAD-444C-8BE6-69154FAB4DAA}" destId="{ADB4D645-F763-44E7-8255-7A21CB9D5ED2}" srcOrd="2" destOrd="0" parTransId="{5FE9C6ED-BA9C-4E16-857B-C05A6638F758}" sibTransId="{7F789040-B0F9-4B4B-8CDF-3425CB23E2E8}"/>
    <dgm:cxn modelId="{02AE5ECE-37A0-4110-AFEC-A7AF8EC17E73}" srcId="{5D340782-5AAD-444C-8BE6-69154FAB4DAA}" destId="{8284D37C-10A4-45FF-9A13-40B75F0312AE}" srcOrd="0" destOrd="0" parTransId="{7172AE6E-D9E1-4D42-A04A-D8F4A102EDD8}" sibTransId="{173AC661-DED6-42F2-81B8-FC9D8D79768D}"/>
    <dgm:cxn modelId="{BC9D0CDD-0806-4524-A632-EBA338A3093C}" srcId="{5D340782-5AAD-444C-8BE6-69154FAB4DAA}" destId="{FB9EB319-B5E3-44D8-8613-1E4843A623D9}" srcOrd="3" destOrd="0" parTransId="{F5B27B70-94B8-4CD6-8A4D-FF701A00CB85}" sibTransId="{3413D479-BFC7-4121-8BA2-7E6D5BA9021C}"/>
    <dgm:cxn modelId="{1AF1D1E4-0630-419C-9060-CA49249F97D6}" srcId="{5D340782-5AAD-444C-8BE6-69154FAB4DAA}" destId="{B30D7874-B551-42A1-9370-5D828EFBFEC1}" srcOrd="4" destOrd="0" parTransId="{5957D192-1550-49C2-9542-6AC1370E4F9B}" sibTransId="{9695AE6E-D551-4BAB-AF87-4CC2AD894180}"/>
    <dgm:cxn modelId="{3241C228-53F6-4C07-A892-809BDB906D74}" type="presParOf" srcId="{372C897F-AF56-447F-830E-41AF7193DC92}" destId="{DC0A6D26-D5AB-45D8-8A6A-AD3BE27338BE}" srcOrd="0" destOrd="0" presId="urn:microsoft.com/office/officeart/2005/8/layout/funnel1"/>
    <dgm:cxn modelId="{A17C3547-0046-4DAC-9AAC-B09F940823D9}" type="presParOf" srcId="{372C897F-AF56-447F-830E-41AF7193DC92}" destId="{784D4F85-7721-44FA-BE2F-49F454E1EC46}" srcOrd="1" destOrd="0" presId="urn:microsoft.com/office/officeart/2005/8/layout/funnel1"/>
    <dgm:cxn modelId="{F78D6C7D-3F98-4838-827E-F243186CE644}" type="presParOf" srcId="{372C897F-AF56-447F-830E-41AF7193DC92}" destId="{4216E77B-8E57-44BB-96C9-DFCE6315F17E}" srcOrd="2" destOrd="0" presId="urn:microsoft.com/office/officeart/2005/8/layout/funnel1"/>
    <dgm:cxn modelId="{7AF79EEC-6D79-41E0-ACDD-8D32E11C7D59}" type="presParOf" srcId="{372C897F-AF56-447F-830E-41AF7193DC92}" destId="{7FB5F15D-6309-449F-9B36-3AB649846DDE}" srcOrd="3" destOrd="0" presId="urn:microsoft.com/office/officeart/2005/8/layout/funnel1"/>
    <dgm:cxn modelId="{E07E7675-BD62-47FF-B4AD-54DEA62D4DAF}" type="presParOf" srcId="{372C897F-AF56-447F-830E-41AF7193DC92}" destId="{2F4A8820-56BF-471D-AC30-FE52FE8CE162}" srcOrd="4" destOrd="0" presId="urn:microsoft.com/office/officeart/2005/8/layout/funnel1"/>
    <dgm:cxn modelId="{DBF29C23-A845-4C44-AA54-59239EF93D5C}" type="presParOf" srcId="{372C897F-AF56-447F-830E-41AF7193DC92}" destId="{C890011B-BD5C-4274-9C8E-208792960402}" srcOrd="5" destOrd="0" presId="urn:microsoft.com/office/officeart/2005/8/layout/funnel1"/>
    <dgm:cxn modelId="{9643E1A4-B4F8-4F21-922D-0E64DF67F1F2}" type="presParOf" srcId="{372C897F-AF56-447F-830E-41AF7193DC92}" destId="{F34F3C13-71A5-4CD7-BA51-5CC57F02D194}"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8681D-2C6E-4D31-AEB7-DBEA1E644825}"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24A85DF6-27A7-4BE2-B5A0-15588EE34F8F}">
      <dgm:prSet phldrT="[Text]" custT="1"/>
      <dgm:spPr/>
      <dgm:t>
        <a:bodyPr/>
        <a:lstStyle/>
        <a:p>
          <a:r>
            <a:rPr lang="en-US" sz="4000" b="1">
              <a:solidFill>
                <a:srgbClr val="FF0000"/>
              </a:solidFill>
              <a:latin typeface="Times New Roman" panose="02020603050405020304" pitchFamily="18" charset="0"/>
              <a:cs typeface="Times New Roman" panose="02020603050405020304" pitchFamily="18" charset="0"/>
            </a:rPr>
            <a:t>Nhóm quyền phát triển</a:t>
          </a:r>
        </a:p>
      </dgm:t>
    </dgm:pt>
    <dgm:pt modelId="{9C6984F9-B08E-4480-A62E-0CB604BCECB8}" type="parTrans" cxnId="{AC47D659-E9A7-452A-846A-3ACF94BFE944}">
      <dgm:prSet/>
      <dgm:spPr/>
      <dgm:t>
        <a:bodyPr/>
        <a:lstStyle/>
        <a:p>
          <a:endParaRPr lang="en-US"/>
        </a:p>
      </dgm:t>
    </dgm:pt>
    <dgm:pt modelId="{F7E9F969-A1C3-4DD4-8F76-901013071143}" type="sibTrans" cxnId="{AC47D659-E9A7-452A-846A-3ACF94BFE944}">
      <dgm:prSet/>
      <dgm:spPr/>
      <dgm:t>
        <a:bodyPr/>
        <a:lstStyle/>
        <a:p>
          <a:endParaRPr lang="en-US"/>
        </a:p>
      </dgm:t>
    </dgm:pt>
    <dgm:pt modelId="{B77F630D-76BD-4151-94E4-B80C16B565FE}" type="asst">
      <dgm:prSet phldrT="[Text]" custT="1"/>
      <dgm:spPr/>
      <dgm:t>
        <a:bodyPr/>
        <a:lstStyle/>
        <a:p>
          <a:r>
            <a:rPr lang="vi-VN" sz="2400" b="1" i="0">
              <a:latin typeface="+mj-lt"/>
            </a:rPr>
            <a:t>Là những quyền được đáp ứng các nhu cầu cho sự </a:t>
          </a:r>
          <a:r>
            <a:rPr lang="vi-VN" sz="2400" b="1" i="0">
              <a:solidFill>
                <a:srgbClr val="FF0000"/>
              </a:solidFill>
              <a:latin typeface="+mj-lt"/>
            </a:rPr>
            <a:t>phát triển một cách toàn diện</a:t>
          </a:r>
          <a:r>
            <a:rPr lang="vi-VN" sz="2400" b="1" i="0">
              <a:latin typeface="+mj-lt"/>
            </a:rPr>
            <a:t> như</a:t>
          </a:r>
          <a:endParaRPr lang="en-US" sz="2400" b="1">
            <a:latin typeface="+mj-lt"/>
          </a:endParaRPr>
        </a:p>
      </dgm:t>
    </dgm:pt>
    <dgm:pt modelId="{3467E12C-8D4F-45DF-885B-C965E73B4379}" type="parTrans" cxnId="{5680E705-43AB-4557-83F9-70ED0972D6BB}">
      <dgm:prSet/>
      <dgm:spPr/>
      <dgm:t>
        <a:bodyPr/>
        <a:lstStyle/>
        <a:p>
          <a:endParaRPr lang="en-US"/>
        </a:p>
      </dgm:t>
    </dgm:pt>
    <dgm:pt modelId="{073B77ED-57D3-44EF-8E5D-90EFA6AAA14B}" type="sibTrans" cxnId="{5680E705-43AB-4557-83F9-70ED0972D6BB}">
      <dgm:prSet/>
      <dgm:spPr/>
      <dgm:t>
        <a:bodyPr/>
        <a:lstStyle/>
        <a:p>
          <a:endParaRPr lang="en-US"/>
        </a:p>
      </dgm:t>
    </dgm:pt>
    <dgm:pt modelId="{85644D4C-4CD6-4ADC-B5AF-3AB03FE3EF80}">
      <dgm:prSet phldrT="[Text]" custT="1"/>
      <dgm:spPr/>
      <dgm:t>
        <a:bodyPr/>
        <a:lstStyle/>
        <a:p>
          <a:r>
            <a:rPr lang="vi-VN" sz="2800" b="0" i="0">
              <a:latin typeface="+mj-lt"/>
            </a:rPr>
            <a:t>học tập</a:t>
          </a:r>
          <a:endParaRPr lang="en-US" sz="2800">
            <a:latin typeface="+mj-lt"/>
          </a:endParaRPr>
        </a:p>
      </dgm:t>
    </dgm:pt>
    <dgm:pt modelId="{8279AE7B-43B5-4E71-8174-CF8FA6537D75}" type="parTrans" cxnId="{C279F704-DB22-42E9-A21B-E958D138BD02}">
      <dgm:prSet/>
      <dgm:spPr/>
      <dgm:t>
        <a:bodyPr/>
        <a:lstStyle/>
        <a:p>
          <a:endParaRPr lang="en-US"/>
        </a:p>
      </dgm:t>
    </dgm:pt>
    <dgm:pt modelId="{CD2DEC9A-931A-4C62-A271-9E170CCCB7C6}" type="sibTrans" cxnId="{C279F704-DB22-42E9-A21B-E958D138BD02}">
      <dgm:prSet/>
      <dgm:spPr/>
      <dgm:t>
        <a:bodyPr/>
        <a:lstStyle/>
        <a:p>
          <a:endParaRPr lang="en-US"/>
        </a:p>
      </dgm:t>
    </dgm:pt>
    <dgm:pt modelId="{2ECE0092-F35F-4A25-8780-F51C19863538}">
      <dgm:prSet phldrT="[Text]" custT="1"/>
      <dgm:spPr/>
      <dgm:t>
        <a:bodyPr/>
        <a:lstStyle/>
        <a:p>
          <a:r>
            <a:rPr lang="vi-VN" sz="2800" b="0" i="0">
              <a:latin typeface="+mj-lt"/>
            </a:rPr>
            <a:t>vui chơi giải trí</a:t>
          </a:r>
          <a:endParaRPr lang="en-US" sz="2800">
            <a:latin typeface="+mj-lt"/>
          </a:endParaRPr>
        </a:p>
      </dgm:t>
    </dgm:pt>
    <dgm:pt modelId="{E982FC02-881C-4ECA-B712-56153E684BA9}" type="parTrans" cxnId="{ADCF5190-8764-44E2-BDA3-B0984F61A103}">
      <dgm:prSet/>
      <dgm:spPr/>
      <dgm:t>
        <a:bodyPr/>
        <a:lstStyle/>
        <a:p>
          <a:endParaRPr lang="en-US"/>
        </a:p>
      </dgm:t>
    </dgm:pt>
    <dgm:pt modelId="{227D732E-1694-4BE6-A2CD-E2CAF4647130}" type="sibTrans" cxnId="{ADCF5190-8764-44E2-BDA3-B0984F61A103}">
      <dgm:prSet/>
      <dgm:spPr/>
      <dgm:t>
        <a:bodyPr/>
        <a:lstStyle/>
        <a:p>
          <a:endParaRPr lang="en-US"/>
        </a:p>
      </dgm:t>
    </dgm:pt>
    <dgm:pt modelId="{D5852DDD-D6DA-45E5-86F2-7F96B615C2B8}">
      <dgm:prSet phldrT="[Text]" custT="1"/>
      <dgm:spPr/>
      <dgm:t>
        <a:bodyPr/>
        <a:lstStyle/>
        <a:p>
          <a:r>
            <a:rPr lang="vi-VN" sz="2800" b="0" i="0">
              <a:latin typeface="+mj-lt"/>
            </a:rPr>
            <a:t>tham gia các hoạt động văn hoá, nghệ thuật..</a:t>
          </a:r>
          <a:endParaRPr lang="en-US" sz="2800">
            <a:latin typeface="+mj-lt"/>
          </a:endParaRPr>
        </a:p>
      </dgm:t>
    </dgm:pt>
    <dgm:pt modelId="{11B2BE13-0E6A-4365-9254-2C679E314BC1}" type="parTrans" cxnId="{7A7C740A-FE2E-45FD-98E4-F6F03D24CAE2}">
      <dgm:prSet/>
      <dgm:spPr/>
      <dgm:t>
        <a:bodyPr/>
        <a:lstStyle/>
        <a:p>
          <a:endParaRPr lang="en-US"/>
        </a:p>
      </dgm:t>
    </dgm:pt>
    <dgm:pt modelId="{E26A2F2F-C805-4ECF-A3D7-13899A93262A}" type="sibTrans" cxnId="{7A7C740A-FE2E-45FD-98E4-F6F03D24CAE2}">
      <dgm:prSet/>
      <dgm:spPr/>
      <dgm:t>
        <a:bodyPr/>
        <a:lstStyle/>
        <a:p>
          <a:endParaRPr lang="en-US"/>
        </a:p>
      </dgm:t>
    </dgm:pt>
    <dgm:pt modelId="{978ED569-668B-4924-B7A6-1E4679B17916}" type="pres">
      <dgm:prSet presAssocID="{70F8681D-2C6E-4D31-AEB7-DBEA1E644825}" presName="Name0" presStyleCnt="0">
        <dgm:presLayoutVars>
          <dgm:orgChart val="1"/>
          <dgm:chPref val="1"/>
          <dgm:dir/>
          <dgm:animOne val="branch"/>
          <dgm:animLvl val="lvl"/>
          <dgm:resizeHandles/>
        </dgm:presLayoutVars>
      </dgm:prSet>
      <dgm:spPr/>
    </dgm:pt>
    <dgm:pt modelId="{46E698C7-60E2-4425-AB26-FEF46C1DB052}" type="pres">
      <dgm:prSet presAssocID="{24A85DF6-27A7-4BE2-B5A0-15588EE34F8F}" presName="hierRoot1" presStyleCnt="0">
        <dgm:presLayoutVars>
          <dgm:hierBranch val="init"/>
        </dgm:presLayoutVars>
      </dgm:prSet>
      <dgm:spPr/>
    </dgm:pt>
    <dgm:pt modelId="{7058E654-1616-404F-AF40-C6906108AB20}" type="pres">
      <dgm:prSet presAssocID="{24A85DF6-27A7-4BE2-B5A0-15588EE34F8F}" presName="rootComposite1" presStyleCnt="0"/>
      <dgm:spPr/>
    </dgm:pt>
    <dgm:pt modelId="{9F5B2EEF-B92F-4289-AB51-00B6596910D8}" type="pres">
      <dgm:prSet presAssocID="{24A85DF6-27A7-4BE2-B5A0-15588EE34F8F}" presName="rootText1" presStyleLbl="alignAcc1" presStyleIdx="0" presStyleCnt="0">
        <dgm:presLayoutVars>
          <dgm:chPref val="3"/>
        </dgm:presLayoutVars>
      </dgm:prSet>
      <dgm:spPr/>
    </dgm:pt>
    <dgm:pt modelId="{B2D254F0-91FC-4E20-8568-06FFDB5E7A87}" type="pres">
      <dgm:prSet presAssocID="{24A85DF6-27A7-4BE2-B5A0-15588EE34F8F}" presName="topArc1" presStyleLbl="parChTrans1D1" presStyleIdx="0" presStyleCnt="10"/>
      <dgm:spPr/>
    </dgm:pt>
    <dgm:pt modelId="{DDFE5231-93F6-4EFD-8785-962559CA460B}" type="pres">
      <dgm:prSet presAssocID="{24A85DF6-27A7-4BE2-B5A0-15588EE34F8F}" presName="bottomArc1" presStyleLbl="parChTrans1D1" presStyleIdx="1" presStyleCnt="10"/>
      <dgm:spPr/>
    </dgm:pt>
    <dgm:pt modelId="{82DC602C-2E5C-42A5-B77F-70CCEC89B626}" type="pres">
      <dgm:prSet presAssocID="{24A85DF6-27A7-4BE2-B5A0-15588EE34F8F}" presName="topConnNode1" presStyleLbl="node1" presStyleIdx="0" presStyleCnt="0"/>
      <dgm:spPr/>
    </dgm:pt>
    <dgm:pt modelId="{C9912E5F-B477-4B5E-B4FD-5374AED79B52}" type="pres">
      <dgm:prSet presAssocID="{24A85DF6-27A7-4BE2-B5A0-15588EE34F8F}" presName="hierChild2" presStyleCnt="0"/>
      <dgm:spPr/>
    </dgm:pt>
    <dgm:pt modelId="{56949E50-1FC3-435B-B824-3014C9C552B7}" type="pres">
      <dgm:prSet presAssocID="{8279AE7B-43B5-4E71-8174-CF8FA6537D75}" presName="Name28" presStyleLbl="parChTrans1D2" presStyleIdx="0" presStyleCnt="4"/>
      <dgm:spPr/>
    </dgm:pt>
    <dgm:pt modelId="{FECB5182-169E-4A7C-81E2-B107DF5C931D}" type="pres">
      <dgm:prSet presAssocID="{85644D4C-4CD6-4ADC-B5AF-3AB03FE3EF80}" presName="hierRoot2" presStyleCnt="0">
        <dgm:presLayoutVars>
          <dgm:hierBranch val="init"/>
        </dgm:presLayoutVars>
      </dgm:prSet>
      <dgm:spPr/>
    </dgm:pt>
    <dgm:pt modelId="{4E9DF306-95A0-4493-A579-68A2185E485F}" type="pres">
      <dgm:prSet presAssocID="{85644D4C-4CD6-4ADC-B5AF-3AB03FE3EF80}" presName="rootComposite2" presStyleCnt="0"/>
      <dgm:spPr/>
    </dgm:pt>
    <dgm:pt modelId="{B6646862-4E38-45B0-B040-7CD607890DAA}" type="pres">
      <dgm:prSet presAssocID="{85644D4C-4CD6-4ADC-B5AF-3AB03FE3EF80}" presName="rootText2" presStyleLbl="alignAcc1" presStyleIdx="0" presStyleCnt="0">
        <dgm:presLayoutVars>
          <dgm:chPref val="3"/>
        </dgm:presLayoutVars>
      </dgm:prSet>
      <dgm:spPr/>
    </dgm:pt>
    <dgm:pt modelId="{4EACBEE5-F860-4585-B5CA-3B0F93B05290}" type="pres">
      <dgm:prSet presAssocID="{85644D4C-4CD6-4ADC-B5AF-3AB03FE3EF80}" presName="topArc2" presStyleLbl="parChTrans1D1" presStyleIdx="2" presStyleCnt="10"/>
      <dgm:spPr/>
    </dgm:pt>
    <dgm:pt modelId="{2CE1F76A-D60A-47C7-A97C-6DCC3265029F}" type="pres">
      <dgm:prSet presAssocID="{85644D4C-4CD6-4ADC-B5AF-3AB03FE3EF80}" presName="bottomArc2" presStyleLbl="parChTrans1D1" presStyleIdx="3" presStyleCnt="10"/>
      <dgm:spPr/>
    </dgm:pt>
    <dgm:pt modelId="{DEAF6670-7326-4F23-8BE2-C7AE0F9DC1BE}" type="pres">
      <dgm:prSet presAssocID="{85644D4C-4CD6-4ADC-B5AF-3AB03FE3EF80}" presName="topConnNode2" presStyleLbl="node2" presStyleIdx="0" presStyleCnt="0"/>
      <dgm:spPr/>
    </dgm:pt>
    <dgm:pt modelId="{5791661B-C4E2-4E0F-9800-1E20EFE53DFE}" type="pres">
      <dgm:prSet presAssocID="{85644D4C-4CD6-4ADC-B5AF-3AB03FE3EF80}" presName="hierChild4" presStyleCnt="0"/>
      <dgm:spPr/>
    </dgm:pt>
    <dgm:pt modelId="{7DDB6DC5-4403-44CB-88B7-200652439039}" type="pres">
      <dgm:prSet presAssocID="{85644D4C-4CD6-4ADC-B5AF-3AB03FE3EF80}" presName="hierChild5" presStyleCnt="0"/>
      <dgm:spPr/>
    </dgm:pt>
    <dgm:pt modelId="{50B6311A-B8BE-4F95-A2F9-A255B9DCE359}" type="pres">
      <dgm:prSet presAssocID="{E982FC02-881C-4ECA-B712-56153E684BA9}" presName="Name28" presStyleLbl="parChTrans1D2" presStyleIdx="1" presStyleCnt="4"/>
      <dgm:spPr/>
    </dgm:pt>
    <dgm:pt modelId="{C8E65EB9-B4AD-48FD-8454-A954F89AF6CD}" type="pres">
      <dgm:prSet presAssocID="{2ECE0092-F35F-4A25-8780-F51C19863538}" presName="hierRoot2" presStyleCnt="0">
        <dgm:presLayoutVars>
          <dgm:hierBranch val="init"/>
        </dgm:presLayoutVars>
      </dgm:prSet>
      <dgm:spPr/>
    </dgm:pt>
    <dgm:pt modelId="{C4FB3753-A404-471F-9B18-A5B0F96C17FE}" type="pres">
      <dgm:prSet presAssocID="{2ECE0092-F35F-4A25-8780-F51C19863538}" presName="rootComposite2" presStyleCnt="0"/>
      <dgm:spPr/>
    </dgm:pt>
    <dgm:pt modelId="{AD42D298-BE67-400B-8CFC-90557AFD9744}" type="pres">
      <dgm:prSet presAssocID="{2ECE0092-F35F-4A25-8780-F51C19863538}" presName="rootText2" presStyleLbl="alignAcc1" presStyleIdx="0" presStyleCnt="0">
        <dgm:presLayoutVars>
          <dgm:chPref val="3"/>
        </dgm:presLayoutVars>
      </dgm:prSet>
      <dgm:spPr/>
    </dgm:pt>
    <dgm:pt modelId="{CD8BDB81-478B-436F-8A1E-F2E3685006E7}" type="pres">
      <dgm:prSet presAssocID="{2ECE0092-F35F-4A25-8780-F51C19863538}" presName="topArc2" presStyleLbl="parChTrans1D1" presStyleIdx="4" presStyleCnt="10"/>
      <dgm:spPr/>
    </dgm:pt>
    <dgm:pt modelId="{A14E616C-77E6-4CCB-8FE4-651A1E859BB9}" type="pres">
      <dgm:prSet presAssocID="{2ECE0092-F35F-4A25-8780-F51C19863538}" presName="bottomArc2" presStyleLbl="parChTrans1D1" presStyleIdx="5" presStyleCnt="10"/>
      <dgm:spPr/>
    </dgm:pt>
    <dgm:pt modelId="{550F78DA-6F10-4547-B993-96DE11B39E3A}" type="pres">
      <dgm:prSet presAssocID="{2ECE0092-F35F-4A25-8780-F51C19863538}" presName="topConnNode2" presStyleLbl="node2" presStyleIdx="0" presStyleCnt="0"/>
      <dgm:spPr/>
    </dgm:pt>
    <dgm:pt modelId="{C9FF8776-DAE7-42A9-A78B-6B34F4D0463F}" type="pres">
      <dgm:prSet presAssocID="{2ECE0092-F35F-4A25-8780-F51C19863538}" presName="hierChild4" presStyleCnt="0"/>
      <dgm:spPr/>
    </dgm:pt>
    <dgm:pt modelId="{3F0933AE-0133-44B6-A265-2FA0370D2E73}" type="pres">
      <dgm:prSet presAssocID="{2ECE0092-F35F-4A25-8780-F51C19863538}" presName="hierChild5" presStyleCnt="0"/>
      <dgm:spPr/>
    </dgm:pt>
    <dgm:pt modelId="{35994416-CD99-4983-8A5E-A18B6811F6B7}" type="pres">
      <dgm:prSet presAssocID="{11B2BE13-0E6A-4365-9254-2C679E314BC1}" presName="Name28" presStyleLbl="parChTrans1D2" presStyleIdx="2" presStyleCnt="4"/>
      <dgm:spPr/>
    </dgm:pt>
    <dgm:pt modelId="{81BEA483-75AD-4678-B2FB-C220A9142F71}" type="pres">
      <dgm:prSet presAssocID="{D5852DDD-D6DA-45E5-86F2-7F96B615C2B8}" presName="hierRoot2" presStyleCnt="0">
        <dgm:presLayoutVars>
          <dgm:hierBranch val="init"/>
        </dgm:presLayoutVars>
      </dgm:prSet>
      <dgm:spPr/>
    </dgm:pt>
    <dgm:pt modelId="{A91DA2C3-2ED0-4CC6-8247-B0F4C6CE4426}" type="pres">
      <dgm:prSet presAssocID="{D5852DDD-D6DA-45E5-86F2-7F96B615C2B8}" presName="rootComposite2" presStyleCnt="0"/>
      <dgm:spPr/>
    </dgm:pt>
    <dgm:pt modelId="{9163B76A-F69B-4AF9-81C2-446A571B903E}" type="pres">
      <dgm:prSet presAssocID="{D5852DDD-D6DA-45E5-86F2-7F96B615C2B8}" presName="rootText2" presStyleLbl="alignAcc1" presStyleIdx="0" presStyleCnt="0">
        <dgm:presLayoutVars>
          <dgm:chPref val="3"/>
        </dgm:presLayoutVars>
      </dgm:prSet>
      <dgm:spPr/>
    </dgm:pt>
    <dgm:pt modelId="{09870DF9-0D4B-4E80-B79D-6A008E8FC11C}" type="pres">
      <dgm:prSet presAssocID="{D5852DDD-D6DA-45E5-86F2-7F96B615C2B8}" presName="topArc2" presStyleLbl="parChTrans1D1" presStyleIdx="6" presStyleCnt="10"/>
      <dgm:spPr/>
    </dgm:pt>
    <dgm:pt modelId="{5C9FF868-5672-4C85-8D62-02AEC9249452}" type="pres">
      <dgm:prSet presAssocID="{D5852DDD-D6DA-45E5-86F2-7F96B615C2B8}" presName="bottomArc2" presStyleLbl="parChTrans1D1" presStyleIdx="7" presStyleCnt="10"/>
      <dgm:spPr/>
    </dgm:pt>
    <dgm:pt modelId="{0E8FA410-9023-4994-9C94-240AA73F5211}" type="pres">
      <dgm:prSet presAssocID="{D5852DDD-D6DA-45E5-86F2-7F96B615C2B8}" presName="topConnNode2" presStyleLbl="node2" presStyleIdx="0" presStyleCnt="0"/>
      <dgm:spPr/>
    </dgm:pt>
    <dgm:pt modelId="{83230ABE-AD84-4619-B86D-E3429891B23D}" type="pres">
      <dgm:prSet presAssocID="{D5852DDD-D6DA-45E5-86F2-7F96B615C2B8}" presName="hierChild4" presStyleCnt="0"/>
      <dgm:spPr/>
    </dgm:pt>
    <dgm:pt modelId="{2A37B0F2-5C4A-4B12-A9D5-4528CFBB2658}" type="pres">
      <dgm:prSet presAssocID="{D5852DDD-D6DA-45E5-86F2-7F96B615C2B8}" presName="hierChild5" presStyleCnt="0"/>
      <dgm:spPr/>
    </dgm:pt>
    <dgm:pt modelId="{10231EC4-C8AF-463A-BDCA-2716C19B3EC8}" type="pres">
      <dgm:prSet presAssocID="{24A85DF6-27A7-4BE2-B5A0-15588EE34F8F}" presName="hierChild3" presStyleCnt="0"/>
      <dgm:spPr/>
    </dgm:pt>
    <dgm:pt modelId="{D0533DC5-E0BC-40A1-B7B6-BD3BC8D35109}" type="pres">
      <dgm:prSet presAssocID="{3467E12C-8D4F-45DF-885B-C965E73B4379}" presName="Name101" presStyleLbl="parChTrans1D2" presStyleIdx="3" presStyleCnt="4"/>
      <dgm:spPr/>
    </dgm:pt>
    <dgm:pt modelId="{6AB30FB5-26B7-437B-82B6-A04C3D786924}" type="pres">
      <dgm:prSet presAssocID="{B77F630D-76BD-4151-94E4-B80C16B565FE}" presName="hierRoot3" presStyleCnt="0">
        <dgm:presLayoutVars>
          <dgm:hierBranch val="init"/>
        </dgm:presLayoutVars>
      </dgm:prSet>
      <dgm:spPr/>
    </dgm:pt>
    <dgm:pt modelId="{F1D99CA4-EBD9-4F93-B246-08861CDAF1BA}" type="pres">
      <dgm:prSet presAssocID="{B77F630D-76BD-4151-94E4-B80C16B565FE}" presName="rootComposite3" presStyleCnt="0"/>
      <dgm:spPr/>
    </dgm:pt>
    <dgm:pt modelId="{40554A76-D7B9-4DCB-BCEC-45CD21C6B421}" type="pres">
      <dgm:prSet presAssocID="{B77F630D-76BD-4151-94E4-B80C16B565FE}" presName="rootText3" presStyleLbl="alignAcc1" presStyleIdx="0" presStyleCnt="0" custScaleX="122858" custScaleY="111933">
        <dgm:presLayoutVars>
          <dgm:chPref val="3"/>
        </dgm:presLayoutVars>
      </dgm:prSet>
      <dgm:spPr/>
    </dgm:pt>
    <dgm:pt modelId="{4AB19E1A-0DD1-41C1-85C5-5F84D3B2BA06}" type="pres">
      <dgm:prSet presAssocID="{B77F630D-76BD-4151-94E4-B80C16B565FE}" presName="topArc3" presStyleLbl="parChTrans1D1" presStyleIdx="8" presStyleCnt="10"/>
      <dgm:spPr/>
    </dgm:pt>
    <dgm:pt modelId="{D6E612B7-6E84-4E45-ADE2-E0D786971436}" type="pres">
      <dgm:prSet presAssocID="{B77F630D-76BD-4151-94E4-B80C16B565FE}" presName="bottomArc3" presStyleLbl="parChTrans1D1" presStyleIdx="9" presStyleCnt="10"/>
      <dgm:spPr/>
    </dgm:pt>
    <dgm:pt modelId="{5826F530-E006-4A30-B964-2F3FCE96F966}" type="pres">
      <dgm:prSet presAssocID="{B77F630D-76BD-4151-94E4-B80C16B565FE}" presName="topConnNode3" presStyleLbl="asst1" presStyleIdx="0" presStyleCnt="0"/>
      <dgm:spPr/>
    </dgm:pt>
    <dgm:pt modelId="{4A967C62-7344-452D-A1D0-3DE6B9100086}" type="pres">
      <dgm:prSet presAssocID="{B77F630D-76BD-4151-94E4-B80C16B565FE}" presName="hierChild6" presStyleCnt="0"/>
      <dgm:spPr/>
    </dgm:pt>
    <dgm:pt modelId="{22015498-E490-42AE-AF54-9BF8B72E06D2}" type="pres">
      <dgm:prSet presAssocID="{B77F630D-76BD-4151-94E4-B80C16B565FE}" presName="hierChild7" presStyleCnt="0"/>
      <dgm:spPr/>
    </dgm:pt>
  </dgm:ptLst>
  <dgm:cxnLst>
    <dgm:cxn modelId="{C279F704-DB22-42E9-A21B-E958D138BD02}" srcId="{24A85DF6-27A7-4BE2-B5A0-15588EE34F8F}" destId="{85644D4C-4CD6-4ADC-B5AF-3AB03FE3EF80}" srcOrd="1" destOrd="0" parTransId="{8279AE7B-43B5-4E71-8174-CF8FA6537D75}" sibTransId="{CD2DEC9A-931A-4C62-A271-9E170CCCB7C6}"/>
    <dgm:cxn modelId="{5680E705-43AB-4557-83F9-70ED0972D6BB}" srcId="{24A85DF6-27A7-4BE2-B5A0-15588EE34F8F}" destId="{B77F630D-76BD-4151-94E4-B80C16B565FE}" srcOrd="0" destOrd="0" parTransId="{3467E12C-8D4F-45DF-885B-C965E73B4379}" sibTransId="{073B77ED-57D3-44EF-8E5D-90EFA6AAA14B}"/>
    <dgm:cxn modelId="{7A7C740A-FE2E-45FD-98E4-F6F03D24CAE2}" srcId="{24A85DF6-27A7-4BE2-B5A0-15588EE34F8F}" destId="{D5852DDD-D6DA-45E5-86F2-7F96B615C2B8}" srcOrd="3" destOrd="0" parTransId="{11B2BE13-0E6A-4365-9254-2C679E314BC1}" sibTransId="{E26A2F2F-C805-4ECF-A3D7-13899A93262A}"/>
    <dgm:cxn modelId="{AB22550C-84F0-4044-815D-983B3E9560E0}" type="presOf" srcId="{E982FC02-881C-4ECA-B712-56153E684BA9}" destId="{50B6311A-B8BE-4F95-A2F9-A255B9DCE359}" srcOrd="0" destOrd="0" presId="urn:microsoft.com/office/officeart/2008/layout/HalfCircleOrganizationChart"/>
    <dgm:cxn modelId="{21F7C224-8A67-410B-BD63-6D00DB53EFFB}" type="presOf" srcId="{3467E12C-8D4F-45DF-885B-C965E73B4379}" destId="{D0533DC5-E0BC-40A1-B7B6-BD3BC8D35109}" srcOrd="0" destOrd="0" presId="urn:microsoft.com/office/officeart/2008/layout/HalfCircleOrganizationChart"/>
    <dgm:cxn modelId="{FAC93060-26F6-489C-899D-631850CB7566}" type="presOf" srcId="{D5852DDD-D6DA-45E5-86F2-7F96B615C2B8}" destId="{9163B76A-F69B-4AF9-81C2-446A571B903E}" srcOrd="0" destOrd="0" presId="urn:microsoft.com/office/officeart/2008/layout/HalfCircleOrganizationChart"/>
    <dgm:cxn modelId="{B2D20D62-5A95-452E-9040-AFB6516A047D}" type="presOf" srcId="{85644D4C-4CD6-4ADC-B5AF-3AB03FE3EF80}" destId="{B6646862-4E38-45B0-B040-7CD607890DAA}" srcOrd="0" destOrd="0" presId="urn:microsoft.com/office/officeart/2008/layout/HalfCircleOrganizationChart"/>
    <dgm:cxn modelId="{AFAF6C6A-AE8B-401A-B1F2-CC2CDA2BE947}" type="presOf" srcId="{2ECE0092-F35F-4A25-8780-F51C19863538}" destId="{550F78DA-6F10-4547-B993-96DE11B39E3A}" srcOrd="1" destOrd="0" presId="urn:microsoft.com/office/officeart/2008/layout/HalfCircleOrganizationChart"/>
    <dgm:cxn modelId="{8EED9B4A-E6E7-451D-836D-C55761A1F90F}" type="presOf" srcId="{B77F630D-76BD-4151-94E4-B80C16B565FE}" destId="{40554A76-D7B9-4DCB-BCEC-45CD21C6B421}" srcOrd="0" destOrd="0" presId="urn:microsoft.com/office/officeart/2008/layout/HalfCircleOrganizationChart"/>
    <dgm:cxn modelId="{E5FFBC71-2619-4CCB-ADA8-23C739CBB8F9}" type="presOf" srcId="{85644D4C-4CD6-4ADC-B5AF-3AB03FE3EF80}" destId="{DEAF6670-7326-4F23-8BE2-C7AE0F9DC1BE}" srcOrd="1" destOrd="0" presId="urn:microsoft.com/office/officeart/2008/layout/HalfCircleOrganizationChart"/>
    <dgm:cxn modelId="{AC47D659-E9A7-452A-846A-3ACF94BFE944}" srcId="{70F8681D-2C6E-4D31-AEB7-DBEA1E644825}" destId="{24A85DF6-27A7-4BE2-B5A0-15588EE34F8F}" srcOrd="0" destOrd="0" parTransId="{9C6984F9-B08E-4480-A62E-0CB604BCECB8}" sibTransId="{F7E9F969-A1C3-4DD4-8F76-901013071143}"/>
    <dgm:cxn modelId="{41F4E37D-2A3D-475D-B857-AF45BC072BD0}" type="presOf" srcId="{B77F630D-76BD-4151-94E4-B80C16B565FE}" destId="{5826F530-E006-4A30-B964-2F3FCE96F966}" srcOrd="1" destOrd="0" presId="urn:microsoft.com/office/officeart/2008/layout/HalfCircleOrganizationChart"/>
    <dgm:cxn modelId="{ADCF5190-8764-44E2-BDA3-B0984F61A103}" srcId="{24A85DF6-27A7-4BE2-B5A0-15588EE34F8F}" destId="{2ECE0092-F35F-4A25-8780-F51C19863538}" srcOrd="2" destOrd="0" parTransId="{E982FC02-881C-4ECA-B712-56153E684BA9}" sibTransId="{227D732E-1694-4BE6-A2CD-E2CAF4647130}"/>
    <dgm:cxn modelId="{A589E790-A341-4FEB-821E-A7B237E2184C}" type="presOf" srcId="{70F8681D-2C6E-4D31-AEB7-DBEA1E644825}" destId="{978ED569-668B-4924-B7A6-1E4679B17916}" srcOrd="0" destOrd="0" presId="urn:microsoft.com/office/officeart/2008/layout/HalfCircleOrganizationChart"/>
    <dgm:cxn modelId="{DC5A76A2-F177-476E-A654-833B76BC853D}" type="presOf" srcId="{11B2BE13-0E6A-4365-9254-2C679E314BC1}" destId="{35994416-CD99-4983-8A5E-A18B6811F6B7}" srcOrd="0" destOrd="0" presId="urn:microsoft.com/office/officeart/2008/layout/HalfCircleOrganizationChart"/>
    <dgm:cxn modelId="{610557AF-3216-45C6-87C3-C926891DC55E}" type="presOf" srcId="{2ECE0092-F35F-4A25-8780-F51C19863538}" destId="{AD42D298-BE67-400B-8CFC-90557AFD9744}" srcOrd="0" destOrd="0" presId="urn:microsoft.com/office/officeart/2008/layout/HalfCircleOrganizationChart"/>
    <dgm:cxn modelId="{2D35A6D2-F5E7-434D-9530-915A9D2EB465}" type="presOf" srcId="{D5852DDD-D6DA-45E5-86F2-7F96B615C2B8}" destId="{0E8FA410-9023-4994-9C94-240AA73F5211}" srcOrd="1" destOrd="0" presId="urn:microsoft.com/office/officeart/2008/layout/HalfCircleOrganizationChart"/>
    <dgm:cxn modelId="{2335DCD6-FD25-459E-B528-D0BC1AF73A6B}" type="presOf" srcId="{24A85DF6-27A7-4BE2-B5A0-15588EE34F8F}" destId="{9F5B2EEF-B92F-4289-AB51-00B6596910D8}" srcOrd="0" destOrd="0" presId="urn:microsoft.com/office/officeart/2008/layout/HalfCircleOrganizationChart"/>
    <dgm:cxn modelId="{545B93F3-6B26-4EE9-A1E5-77DC9988FDB3}" type="presOf" srcId="{8279AE7B-43B5-4E71-8174-CF8FA6537D75}" destId="{56949E50-1FC3-435B-B824-3014C9C552B7}" srcOrd="0" destOrd="0" presId="urn:microsoft.com/office/officeart/2008/layout/HalfCircleOrganizationChart"/>
    <dgm:cxn modelId="{C71943FA-A030-4D11-A7A1-8EA3BBFBF521}" type="presOf" srcId="{24A85DF6-27A7-4BE2-B5A0-15588EE34F8F}" destId="{82DC602C-2E5C-42A5-B77F-70CCEC89B626}" srcOrd="1" destOrd="0" presId="urn:microsoft.com/office/officeart/2008/layout/HalfCircleOrganizationChart"/>
    <dgm:cxn modelId="{88067D28-6569-40CE-9159-489D20890288}" type="presParOf" srcId="{978ED569-668B-4924-B7A6-1E4679B17916}" destId="{46E698C7-60E2-4425-AB26-FEF46C1DB052}" srcOrd="0" destOrd="0" presId="urn:microsoft.com/office/officeart/2008/layout/HalfCircleOrganizationChart"/>
    <dgm:cxn modelId="{A39752F7-0CF8-4176-86E8-6039C3DAE830}" type="presParOf" srcId="{46E698C7-60E2-4425-AB26-FEF46C1DB052}" destId="{7058E654-1616-404F-AF40-C6906108AB20}" srcOrd="0" destOrd="0" presId="urn:microsoft.com/office/officeart/2008/layout/HalfCircleOrganizationChart"/>
    <dgm:cxn modelId="{AC4079A0-E005-4BD6-B45C-86C921091D7C}" type="presParOf" srcId="{7058E654-1616-404F-AF40-C6906108AB20}" destId="{9F5B2EEF-B92F-4289-AB51-00B6596910D8}" srcOrd="0" destOrd="0" presId="urn:microsoft.com/office/officeart/2008/layout/HalfCircleOrganizationChart"/>
    <dgm:cxn modelId="{38409BED-4E46-442C-AF46-9AB6E27027D2}" type="presParOf" srcId="{7058E654-1616-404F-AF40-C6906108AB20}" destId="{B2D254F0-91FC-4E20-8568-06FFDB5E7A87}" srcOrd="1" destOrd="0" presId="urn:microsoft.com/office/officeart/2008/layout/HalfCircleOrganizationChart"/>
    <dgm:cxn modelId="{74D74654-7B21-4E7A-8E03-4CA902D51710}" type="presParOf" srcId="{7058E654-1616-404F-AF40-C6906108AB20}" destId="{DDFE5231-93F6-4EFD-8785-962559CA460B}" srcOrd="2" destOrd="0" presId="urn:microsoft.com/office/officeart/2008/layout/HalfCircleOrganizationChart"/>
    <dgm:cxn modelId="{FAF1E93F-5D03-4695-B88E-29EBEACAF8EA}" type="presParOf" srcId="{7058E654-1616-404F-AF40-C6906108AB20}" destId="{82DC602C-2E5C-42A5-B77F-70CCEC89B626}" srcOrd="3" destOrd="0" presId="urn:microsoft.com/office/officeart/2008/layout/HalfCircleOrganizationChart"/>
    <dgm:cxn modelId="{6FD0958C-7633-48E9-8057-97E23CC2A7E2}" type="presParOf" srcId="{46E698C7-60E2-4425-AB26-FEF46C1DB052}" destId="{C9912E5F-B477-4B5E-B4FD-5374AED79B52}" srcOrd="1" destOrd="0" presId="urn:microsoft.com/office/officeart/2008/layout/HalfCircleOrganizationChart"/>
    <dgm:cxn modelId="{9C27CC70-B1B7-4A6D-8AA2-3EE337695E41}" type="presParOf" srcId="{C9912E5F-B477-4B5E-B4FD-5374AED79B52}" destId="{56949E50-1FC3-435B-B824-3014C9C552B7}" srcOrd="0" destOrd="0" presId="urn:microsoft.com/office/officeart/2008/layout/HalfCircleOrganizationChart"/>
    <dgm:cxn modelId="{9E15624C-1256-4627-8F8D-F76EF69B2787}" type="presParOf" srcId="{C9912E5F-B477-4B5E-B4FD-5374AED79B52}" destId="{FECB5182-169E-4A7C-81E2-B107DF5C931D}" srcOrd="1" destOrd="0" presId="urn:microsoft.com/office/officeart/2008/layout/HalfCircleOrganizationChart"/>
    <dgm:cxn modelId="{FD7572D5-18D0-415D-8726-EEBF62048319}" type="presParOf" srcId="{FECB5182-169E-4A7C-81E2-B107DF5C931D}" destId="{4E9DF306-95A0-4493-A579-68A2185E485F}" srcOrd="0" destOrd="0" presId="urn:microsoft.com/office/officeart/2008/layout/HalfCircleOrganizationChart"/>
    <dgm:cxn modelId="{DCBBD8AD-B637-41AE-84F9-E6C5FE7B871B}" type="presParOf" srcId="{4E9DF306-95A0-4493-A579-68A2185E485F}" destId="{B6646862-4E38-45B0-B040-7CD607890DAA}" srcOrd="0" destOrd="0" presId="urn:microsoft.com/office/officeart/2008/layout/HalfCircleOrganizationChart"/>
    <dgm:cxn modelId="{7A84F83D-4ABE-4F5C-89ED-73D27C20F05F}" type="presParOf" srcId="{4E9DF306-95A0-4493-A579-68A2185E485F}" destId="{4EACBEE5-F860-4585-B5CA-3B0F93B05290}" srcOrd="1" destOrd="0" presId="urn:microsoft.com/office/officeart/2008/layout/HalfCircleOrganizationChart"/>
    <dgm:cxn modelId="{B05C6EAF-98D3-4608-A6FF-EDC9987E852E}" type="presParOf" srcId="{4E9DF306-95A0-4493-A579-68A2185E485F}" destId="{2CE1F76A-D60A-47C7-A97C-6DCC3265029F}" srcOrd="2" destOrd="0" presId="urn:microsoft.com/office/officeart/2008/layout/HalfCircleOrganizationChart"/>
    <dgm:cxn modelId="{6882BA87-66EB-4370-AD94-9F77F962DF9C}" type="presParOf" srcId="{4E9DF306-95A0-4493-A579-68A2185E485F}" destId="{DEAF6670-7326-4F23-8BE2-C7AE0F9DC1BE}" srcOrd="3" destOrd="0" presId="urn:microsoft.com/office/officeart/2008/layout/HalfCircleOrganizationChart"/>
    <dgm:cxn modelId="{DBDC6D49-4C25-4C19-81D5-7413B20D92B5}" type="presParOf" srcId="{FECB5182-169E-4A7C-81E2-B107DF5C931D}" destId="{5791661B-C4E2-4E0F-9800-1E20EFE53DFE}" srcOrd="1" destOrd="0" presId="urn:microsoft.com/office/officeart/2008/layout/HalfCircleOrganizationChart"/>
    <dgm:cxn modelId="{E3BEE6BB-8870-4325-83F5-BDD360EF6F94}" type="presParOf" srcId="{FECB5182-169E-4A7C-81E2-B107DF5C931D}" destId="{7DDB6DC5-4403-44CB-88B7-200652439039}" srcOrd="2" destOrd="0" presId="urn:microsoft.com/office/officeart/2008/layout/HalfCircleOrganizationChart"/>
    <dgm:cxn modelId="{E4320DF9-FEEC-4EC0-9A41-D080343041E8}" type="presParOf" srcId="{C9912E5F-B477-4B5E-B4FD-5374AED79B52}" destId="{50B6311A-B8BE-4F95-A2F9-A255B9DCE359}" srcOrd="2" destOrd="0" presId="urn:microsoft.com/office/officeart/2008/layout/HalfCircleOrganizationChart"/>
    <dgm:cxn modelId="{D2F0B23A-7D83-4678-9F9D-5843E38FB554}" type="presParOf" srcId="{C9912E5F-B477-4B5E-B4FD-5374AED79B52}" destId="{C8E65EB9-B4AD-48FD-8454-A954F89AF6CD}" srcOrd="3" destOrd="0" presId="urn:microsoft.com/office/officeart/2008/layout/HalfCircleOrganizationChart"/>
    <dgm:cxn modelId="{3852761B-2E12-4A32-9B47-5636290A97FB}" type="presParOf" srcId="{C8E65EB9-B4AD-48FD-8454-A954F89AF6CD}" destId="{C4FB3753-A404-471F-9B18-A5B0F96C17FE}" srcOrd="0" destOrd="0" presId="urn:microsoft.com/office/officeart/2008/layout/HalfCircleOrganizationChart"/>
    <dgm:cxn modelId="{717589D2-37FA-4DC9-B2CF-2D79552F788F}" type="presParOf" srcId="{C4FB3753-A404-471F-9B18-A5B0F96C17FE}" destId="{AD42D298-BE67-400B-8CFC-90557AFD9744}" srcOrd="0" destOrd="0" presId="urn:microsoft.com/office/officeart/2008/layout/HalfCircleOrganizationChart"/>
    <dgm:cxn modelId="{633C3059-DD15-40AC-80D5-78AE212B579C}" type="presParOf" srcId="{C4FB3753-A404-471F-9B18-A5B0F96C17FE}" destId="{CD8BDB81-478B-436F-8A1E-F2E3685006E7}" srcOrd="1" destOrd="0" presId="urn:microsoft.com/office/officeart/2008/layout/HalfCircleOrganizationChart"/>
    <dgm:cxn modelId="{5590C719-FB88-4946-BC8C-B8C5182457C7}" type="presParOf" srcId="{C4FB3753-A404-471F-9B18-A5B0F96C17FE}" destId="{A14E616C-77E6-4CCB-8FE4-651A1E859BB9}" srcOrd="2" destOrd="0" presId="urn:microsoft.com/office/officeart/2008/layout/HalfCircleOrganizationChart"/>
    <dgm:cxn modelId="{9EBD97BD-B607-467D-AE5D-6D8EEB458B80}" type="presParOf" srcId="{C4FB3753-A404-471F-9B18-A5B0F96C17FE}" destId="{550F78DA-6F10-4547-B993-96DE11B39E3A}" srcOrd="3" destOrd="0" presId="urn:microsoft.com/office/officeart/2008/layout/HalfCircleOrganizationChart"/>
    <dgm:cxn modelId="{84EBF6DC-29E9-44E1-86CD-7BA4D781B6D8}" type="presParOf" srcId="{C8E65EB9-B4AD-48FD-8454-A954F89AF6CD}" destId="{C9FF8776-DAE7-42A9-A78B-6B34F4D0463F}" srcOrd="1" destOrd="0" presId="urn:microsoft.com/office/officeart/2008/layout/HalfCircleOrganizationChart"/>
    <dgm:cxn modelId="{C2C459E1-A85F-4FAA-99AF-B24F5498DAE5}" type="presParOf" srcId="{C8E65EB9-B4AD-48FD-8454-A954F89AF6CD}" destId="{3F0933AE-0133-44B6-A265-2FA0370D2E73}" srcOrd="2" destOrd="0" presId="urn:microsoft.com/office/officeart/2008/layout/HalfCircleOrganizationChart"/>
    <dgm:cxn modelId="{18571F27-D89D-42B1-8151-414B96944912}" type="presParOf" srcId="{C9912E5F-B477-4B5E-B4FD-5374AED79B52}" destId="{35994416-CD99-4983-8A5E-A18B6811F6B7}" srcOrd="4" destOrd="0" presId="urn:microsoft.com/office/officeart/2008/layout/HalfCircleOrganizationChart"/>
    <dgm:cxn modelId="{0648146F-A323-4F75-B428-52AE202A13B3}" type="presParOf" srcId="{C9912E5F-B477-4B5E-B4FD-5374AED79B52}" destId="{81BEA483-75AD-4678-B2FB-C220A9142F71}" srcOrd="5" destOrd="0" presId="urn:microsoft.com/office/officeart/2008/layout/HalfCircleOrganizationChart"/>
    <dgm:cxn modelId="{E98587F5-39BE-407F-A2D4-18CE5691DA86}" type="presParOf" srcId="{81BEA483-75AD-4678-B2FB-C220A9142F71}" destId="{A91DA2C3-2ED0-4CC6-8247-B0F4C6CE4426}" srcOrd="0" destOrd="0" presId="urn:microsoft.com/office/officeart/2008/layout/HalfCircleOrganizationChart"/>
    <dgm:cxn modelId="{BC054D6C-327D-4A22-87DA-3F34C29D3FD6}" type="presParOf" srcId="{A91DA2C3-2ED0-4CC6-8247-B0F4C6CE4426}" destId="{9163B76A-F69B-4AF9-81C2-446A571B903E}" srcOrd="0" destOrd="0" presId="urn:microsoft.com/office/officeart/2008/layout/HalfCircleOrganizationChart"/>
    <dgm:cxn modelId="{7BEE9544-7838-4B9E-BF91-FDCE4CA6F2CA}" type="presParOf" srcId="{A91DA2C3-2ED0-4CC6-8247-B0F4C6CE4426}" destId="{09870DF9-0D4B-4E80-B79D-6A008E8FC11C}" srcOrd="1" destOrd="0" presId="urn:microsoft.com/office/officeart/2008/layout/HalfCircleOrganizationChart"/>
    <dgm:cxn modelId="{9B780F9E-8D6B-4630-8C94-2A7DA59A033F}" type="presParOf" srcId="{A91DA2C3-2ED0-4CC6-8247-B0F4C6CE4426}" destId="{5C9FF868-5672-4C85-8D62-02AEC9249452}" srcOrd="2" destOrd="0" presId="urn:microsoft.com/office/officeart/2008/layout/HalfCircleOrganizationChart"/>
    <dgm:cxn modelId="{501300EE-2B26-41C5-B143-CF15960BA23D}" type="presParOf" srcId="{A91DA2C3-2ED0-4CC6-8247-B0F4C6CE4426}" destId="{0E8FA410-9023-4994-9C94-240AA73F5211}" srcOrd="3" destOrd="0" presId="urn:microsoft.com/office/officeart/2008/layout/HalfCircleOrganizationChart"/>
    <dgm:cxn modelId="{0356B247-721F-423F-8F33-401BDF0FB1FE}" type="presParOf" srcId="{81BEA483-75AD-4678-B2FB-C220A9142F71}" destId="{83230ABE-AD84-4619-B86D-E3429891B23D}" srcOrd="1" destOrd="0" presId="urn:microsoft.com/office/officeart/2008/layout/HalfCircleOrganizationChart"/>
    <dgm:cxn modelId="{0B7836B0-7C3A-4485-A0AF-20C8353F09FD}" type="presParOf" srcId="{81BEA483-75AD-4678-B2FB-C220A9142F71}" destId="{2A37B0F2-5C4A-4B12-A9D5-4528CFBB2658}" srcOrd="2" destOrd="0" presId="urn:microsoft.com/office/officeart/2008/layout/HalfCircleOrganizationChart"/>
    <dgm:cxn modelId="{3E8B5C61-BF23-4AA8-9ADC-3AA3AF4ACD95}" type="presParOf" srcId="{46E698C7-60E2-4425-AB26-FEF46C1DB052}" destId="{10231EC4-C8AF-463A-BDCA-2716C19B3EC8}" srcOrd="2" destOrd="0" presId="urn:microsoft.com/office/officeart/2008/layout/HalfCircleOrganizationChart"/>
    <dgm:cxn modelId="{934F8AC9-D345-459D-B49B-01909652C643}" type="presParOf" srcId="{10231EC4-C8AF-463A-BDCA-2716C19B3EC8}" destId="{D0533DC5-E0BC-40A1-B7B6-BD3BC8D35109}" srcOrd="0" destOrd="0" presId="urn:microsoft.com/office/officeart/2008/layout/HalfCircleOrganizationChart"/>
    <dgm:cxn modelId="{C6F41E34-3CDC-47DF-9160-819E4AE37799}" type="presParOf" srcId="{10231EC4-C8AF-463A-BDCA-2716C19B3EC8}" destId="{6AB30FB5-26B7-437B-82B6-A04C3D786924}" srcOrd="1" destOrd="0" presId="urn:microsoft.com/office/officeart/2008/layout/HalfCircleOrganizationChart"/>
    <dgm:cxn modelId="{0ACFEAC2-FE0F-4CD7-B53C-3B684657800E}" type="presParOf" srcId="{6AB30FB5-26B7-437B-82B6-A04C3D786924}" destId="{F1D99CA4-EBD9-4F93-B246-08861CDAF1BA}" srcOrd="0" destOrd="0" presId="urn:microsoft.com/office/officeart/2008/layout/HalfCircleOrganizationChart"/>
    <dgm:cxn modelId="{A43BFF9D-ED73-4343-B9C2-4884A0FF22E9}" type="presParOf" srcId="{F1D99CA4-EBD9-4F93-B246-08861CDAF1BA}" destId="{40554A76-D7B9-4DCB-BCEC-45CD21C6B421}" srcOrd="0" destOrd="0" presId="urn:microsoft.com/office/officeart/2008/layout/HalfCircleOrganizationChart"/>
    <dgm:cxn modelId="{CC67852B-B921-43E1-A42A-649796B660A6}" type="presParOf" srcId="{F1D99CA4-EBD9-4F93-B246-08861CDAF1BA}" destId="{4AB19E1A-0DD1-41C1-85C5-5F84D3B2BA06}" srcOrd="1" destOrd="0" presId="urn:microsoft.com/office/officeart/2008/layout/HalfCircleOrganizationChart"/>
    <dgm:cxn modelId="{DFF229CD-729E-48DB-9226-82B7AC06303A}" type="presParOf" srcId="{F1D99CA4-EBD9-4F93-B246-08861CDAF1BA}" destId="{D6E612B7-6E84-4E45-ADE2-E0D786971436}" srcOrd="2" destOrd="0" presId="urn:microsoft.com/office/officeart/2008/layout/HalfCircleOrganizationChart"/>
    <dgm:cxn modelId="{F727AA44-2CF7-404B-817B-CB3A043688D7}" type="presParOf" srcId="{F1D99CA4-EBD9-4F93-B246-08861CDAF1BA}" destId="{5826F530-E006-4A30-B964-2F3FCE96F966}" srcOrd="3" destOrd="0" presId="urn:microsoft.com/office/officeart/2008/layout/HalfCircleOrganizationChart"/>
    <dgm:cxn modelId="{E9BE5987-3EF3-42B0-8E77-94D2AB95E4AD}" type="presParOf" srcId="{6AB30FB5-26B7-437B-82B6-A04C3D786924}" destId="{4A967C62-7344-452D-A1D0-3DE6B9100086}" srcOrd="1" destOrd="0" presId="urn:microsoft.com/office/officeart/2008/layout/HalfCircleOrganizationChart"/>
    <dgm:cxn modelId="{0630B765-9906-4CC4-85D5-A2AF024BB83A}" type="presParOf" srcId="{6AB30FB5-26B7-437B-82B6-A04C3D786924}" destId="{22015498-E490-42AE-AF54-9BF8B72E06D2}"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9EC33C-8294-452B-B568-3CA0857172DA}" type="doc">
      <dgm:prSet loTypeId="urn:microsoft.com/office/officeart/2005/8/layout/gear1" loCatId="process" qsTypeId="urn:microsoft.com/office/officeart/2005/8/quickstyle/simple1" qsCatId="simple" csTypeId="urn:microsoft.com/office/officeart/2005/8/colors/accent1_2" csCatId="accent1" phldr="1"/>
      <dgm:spPr/>
    </dgm:pt>
    <dgm:pt modelId="{2AF2EDE2-43C3-4589-BDD8-0F9105243846}">
      <dgm:prSet phldrT="[Text]" custT="1"/>
      <dgm:spPr>
        <a:solidFill>
          <a:srgbClr val="92D050"/>
        </a:solidFill>
      </dgm:spPr>
      <dgm:t>
        <a:bodyPr/>
        <a:lstStyle/>
        <a:p>
          <a:pPr algn="ctr"/>
          <a:r>
            <a:rPr lang="en-US" sz="4000" b="1">
              <a:solidFill>
                <a:srgbClr val="FF0000"/>
              </a:solidFill>
              <a:latin typeface="Times New Roman" panose="02020603050405020304" pitchFamily="18" charset="0"/>
              <a:cs typeface="Times New Roman" panose="02020603050405020304" pitchFamily="18" charset="0"/>
            </a:rPr>
            <a:t>Nhóm quyền tham gia</a:t>
          </a:r>
        </a:p>
      </dgm:t>
    </dgm:pt>
    <dgm:pt modelId="{4706DF23-597B-4BB4-A546-8EB9F930B6BA}" type="parTrans" cxnId="{CCEB01DF-5341-4647-A430-463993E15477}">
      <dgm:prSet/>
      <dgm:spPr/>
      <dgm:t>
        <a:bodyPr/>
        <a:lstStyle/>
        <a:p>
          <a:pPr algn="ctr"/>
          <a:endParaRPr lang="en-US"/>
        </a:p>
      </dgm:t>
    </dgm:pt>
    <dgm:pt modelId="{31B3DD26-3E38-4D14-891F-AE60B3B6D552}" type="sibTrans" cxnId="{CCEB01DF-5341-4647-A430-463993E15477}">
      <dgm:prSet/>
      <dgm:spPr/>
      <dgm:t>
        <a:bodyPr/>
        <a:lstStyle/>
        <a:p>
          <a:pPr algn="ctr"/>
          <a:endParaRPr lang="en-US"/>
        </a:p>
      </dgm:t>
    </dgm:pt>
    <dgm:pt modelId="{16F17C4F-C4CF-408C-8DD8-F40F1E9710C2}">
      <dgm:prSet phldrT="[Text]" custT="1"/>
      <dgm:spPr>
        <a:solidFill>
          <a:srgbClr val="FF66CC"/>
        </a:solidFill>
      </dgm:spPr>
      <dgm:t>
        <a:bodyPr/>
        <a:lstStyle/>
        <a:p>
          <a:pPr algn="ctr"/>
          <a:r>
            <a:rPr lang="vi-VN" sz="2800" b="1">
              <a:solidFill>
                <a:schemeClr val="tx1"/>
              </a:solidFill>
              <a:latin typeface="Times New Roman" panose="02020603050405020304" pitchFamily="18" charset="0"/>
              <a:cs typeface="Times New Roman" panose="02020603050405020304" pitchFamily="18" charset="0"/>
            </a:rPr>
            <a:t>được bày tỏ ý kiến</a:t>
          </a:r>
          <a:endParaRPr lang="en-US" sz="2800" b="1">
            <a:solidFill>
              <a:schemeClr val="tx1"/>
            </a:solidFill>
            <a:latin typeface="Times New Roman" panose="02020603050405020304" pitchFamily="18" charset="0"/>
            <a:cs typeface="Times New Roman" panose="02020603050405020304" pitchFamily="18" charset="0"/>
          </a:endParaRPr>
        </a:p>
      </dgm:t>
    </dgm:pt>
    <dgm:pt modelId="{F111D5A4-BDE6-4204-A037-B0FD1E5EDB56}" type="parTrans" cxnId="{FCA2FED2-F50E-4311-8B4B-80FF7644E0D4}">
      <dgm:prSet/>
      <dgm:spPr/>
      <dgm:t>
        <a:bodyPr/>
        <a:lstStyle/>
        <a:p>
          <a:pPr algn="ctr"/>
          <a:endParaRPr lang="en-US"/>
        </a:p>
      </dgm:t>
    </dgm:pt>
    <dgm:pt modelId="{BD728B4F-F834-4AE5-903D-46DA41F9295B}" type="sibTrans" cxnId="{FCA2FED2-F50E-4311-8B4B-80FF7644E0D4}">
      <dgm:prSet/>
      <dgm:spPr/>
      <dgm:t>
        <a:bodyPr/>
        <a:lstStyle/>
        <a:p>
          <a:pPr algn="ctr"/>
          <a:endParaRPr lang="en-US"/>
        </a:p>
      </dgm:t>
    </dgm:pt>
    <dgm:pt modelId="{853BD589-B711-42F1-8A56-7D2933757BA0}">
      <dgm:prSet phldrT="[Text]" custT="1"/>
      <dgm:spPr>
        <a:solidFill>
          <a:srgbClr val="FF66CC"/>
        </a:solidFill>
      </dgm:spPr>
      <dgm:t>
        <a:bodyPr/>
        <a:lstStyle/>
        <a:p>
          <a:pPr algn="ctr"/>
          <a:r>
            <a:rPr lang="vi-VN" sz="2800" b="1">
              <a:solidFill>
                <a:schemeClr val="tx1"/>
              </a:solidFill>
              <a:latin typeface="Times New Roman" panose="02020603050405020304" pitchFamily="18" charset="0"/>
              <a:cs typeface="Times New Roman" panose="02020603050405020304" pitchFamily="18" charset="0"/>
            </a:rPr>
            <a:t>được bày tỏ nguyện vọng của mình...</a:t>
          </a:r>
          <a:endParaRPr lang="en-US" sz="2800" b="1">
            <a:solidFill>
              <a:schemeClr val="tx1"/>
            </a:solidFill>
            <a:latin typeface="Times New Roman" panose="02020603050405020304" pitchFamily="18" charset="0"/>
            <a:cs typeface="Times New Roman" panose="02020603050405020304" pitchFamily="18" charset="0"/>
          </a:endParaRPr>
        </a:p>
      </dgm:t>
    </dgm:pt>
    <dgm:pt modelId="{B96B1D68-6D13-46A1-98C8-91621722EA34}" type="parTrans" cxnId="{1E35B0A4-FEF3-4523-91E5-584C7AB64A78}">
      <dgm:prSet/>
      <dgm:spPr/>
      <dgm:t>
        <a:bodyPr/>
        <a:lstStyle/>
        <a:p>
          <a:pPr algn="ctr"/>
          <a:endParaRPr lang="en-US"/>
        </a:p>
      </dgm:t>
    </dgm:pt>
    <dgm:pt modelId="{5C7BD634-43BF-40DF-B771-C6F2EBE8E8CC}" type="sibTrans" cxnId="{1E35B0A4-FEF3-4523-91E5-584C7AB64A78}">
      <dgm:prSet/>
      <dgm:spPr/>
      <dgm:t>
        <a:bodyPr/>
        <a:lstStyle/>
        <a:p>
          <a:pPr algn="ctr"/>
          <a:endParaRPr lang="en-US"/>
        </a:p>
      </dgm:t>
    </dgm:pt>
    <dgm:pt modelId="{99C58670-4D49-4CA7-B58F-37F491E31DBA}" type="pres">
      <dgm:prSet presAssocID="{C49EC33C-8294-452B-B568-3CA0857172DA}" presName="composite" presStyleCnt="0">
        <dgm:presLayoutVars>
          <dgm:chMax val="3"/>
          <dgm:animLvl val="lvl"/>
          <dgm:resizeHandles val="exact"/>
        </dgm:presLayoutVars>
      </dgm:prSet>
      <dgm:spPr/>
    </dgm:pt>
    <dgm:pt modelId="{584C213A-D39C-4261-A5AC-C17297B46727}" type="pres">
      <dgm:prSet presAssocID="{2AF2EDE2-43C3-4589-BDD8-0F9105243846}" presName="gear1" presStyleLbl="node1" presStyleIdx="0" presStyleCnt="3" custScaleX="115177" custLinFactNeighborX="19123" custLinFactNeighborY="-10927">
        <dgm:presLayoutVars>
          <dgm:chMax val="1"/>
          <dgm:bulletEnabled val="1"/>
        </dgm:presLayoutVars>
      </dgm:prSet>
      <dgm:spPr/>
    </dgm:pt>
    <dgm:pt modelId="{4FAEB517-4C8F-44A1-9150-620E576B638A}" type="pres">
      <dgm:prSet presAssocID="{2AF2EDE2-43C3-4589-BDD8-0F9105243846}" presName="gear1srcNode" presStyleLbl="node1" presStyleIdx="0" presStyleCnt="3"/>
      <dgm:spPr/>
    </dgm:pt>
    <dgm:pt modelId="{22D99033-3F0A-4B18-A0F2-ABEFF963C549}" type="pres">
      <dgm:prSet presAssocID="{2AF2EDE2-43C3-4589-BDD8-0F9105243846}" presName="gear1dstNode" presStyleLbl="node1" presStyleIdx="0" presStyleCnt="3"/>
      <dgm:spPr/>
    </dgm:pt>
    <dgm:pt modelId="{A4575870-E618-4A3C-96D3-E7DF5434A9E8}" type="pres">
      <dgm:prSet presAssocID="{16F17C4F-C4CF-408C-8DD8-F40F1E9710C2}" presName="gear2" presStyleLbl="node1" presStyleIdx="1" presStyleCnt="3" custScaleX="108656" custLinFactNeighborX="1878" custLinFactNeighborY="21911">
        <dgm:presLayoutVars>
          <dgm:chMax val="1"/>
          <dgm:bulletEnabled val="1"/>
        </dgm:presLayoutVars>
      </dgm:prSet>
      <dgm:spPr/>
    </dgm:pt>
    <dgm:pt modelId="{6C5F581A-0BD6-4E2E-90CD-8C7B6D23561B}" type="pres">
      <dgm:prSet presAssocID="{16F17C4F-C4CF-408C-8DD8-F40F1E9710C2}" presName="gear2srcNode" presStyleLbl="node1" presStyleIdx="1" presStyleCnt="3"/>
      <dgm:spPr/>
    </dgm:pt>
    <dgm:pt modelId="{11AD81DF-1FCD-424F-9F1D-BA6F7FD75034}" type="pres">
      <dgm:prSet presAssocID="{16F17C4F-C4CF-408C-8DD8-F40F1E9710C2}" presName="gear2dstNode" presStyleLbl="node1" presStyleIdx="1" presStyleCnt="3"/>
      <dgm:spPr/>
    </dgm:pt>
    <dgm:pt modelId="{F181B721-BC2A-4992-BAD2-0F7B7AF3AE27}" type="pres">
      <dgm:prSet presAssocID="{853BD589-B711-42F1-8A56-7D2933757BA0}" presName="gear3" presStyleLbl="node1" presStyleIdx="2" presStyleCnt="3" custScaleX="120422" custScaleY="122503" custLinFactNeighborX="20346" custLinFactNeighborY="-182"/>
      <dgm:spPr/>
    </dgm:pt>
    <dgm:pt modelId="{81291DAC-8836-4EB4-8CBE-19C0464B00FB}" type="pres">
      <dgm:prSet presAssocID="{853BD589-B711-42F1-8A56-7D2933757BA0}" presName="gear3tx" presStyleLbl="node1" presStyleIdx="2" presStyleCnt="3">
        <dgm:presLayoutVars>
          <dgm:chMax val="1"/>
          <dgm:bulletEnabled val="1"/>
        </dgm:presLayoutVars>
      </dgm:prSet>
      <dgm:spPr/>
    </dgm:pt>
    <dgm:pt modelId="{F9969097-A3F4-4821-BF13-53CE01E843C1}" type="pres">
      <dgm:prSet presAssocID="{853BD589-B711-42F1-8A56-7D2933757BA0}" presName="gear3srcNode" presStyleLbl="node1" presStyleIdx="2" presStyleCnt="3"/>
      <dgm:spPr/>
    </dgm:pt>
    <dgm:pt modelId="{FDE4F537-3801-4AD2-A34D-3D26DE62C643}" type="pres">
      <dgm:prSet presAssocID="{853BD589-B711-42F1-8A56-7D2933757BA0}" presName="gear3dstNode" presStyleLbl="node1" presStyleIdx="2" presStyleCnt="3"/>
      <dgm:spPr/>
    </dgm:pt>
    <dgm:pt modelId="{F887711F-A26C-47CC-87CB-301CF6CE368A}" type="pres">
      <dgm:prSet presAssocID="{31B3DD26-3E38-4D14-891F-AE60B3B6D552}" presName="connector1" presStyleLbl="sibTrans2D1" presStyleIdx="0" presStyleCnt="3" custLinFactNeighborX="20631" custLinFactNeighborY="-7826"/>
      <dgm:spPr/>
    </dgm:pt>
    <dgm:pt modelId="{7AF7FC41-458D-4A04-897B-15B6BC96C212}" type="pres">
      <dgm:prSet presAssocID="{BD728B4F-F834-4AE5-903D-46DA41F9295B}" presName="connector2" presStyleLbl="sibTrans2D1" presStyleIdx="1" presStyleCnt="3" custLinFactNeighborX="23010" custLinFactNeighborY="-7833"/>
      <dgm:spPr/>
    </dgm:pt>
    <dgm:pt modelId="{8B993805-A9CC-4F82-9617-346C25841742}" type="pres">
      <dgm:prSet presAssocID="{5C7BD634-43BF-40DF-B771-C6F2EBE8E8CC}" presName="connector3" presStyleLbl="sibTrans2D1" presStyleIdx="2" presStyleCnt="3" custAng="706872" custLinFactNeighborX="12713" custLinFactNeighborY="6469"/>
      <dgm:spPr/>
    </dgm:pt>
  </dgm:ptLst>
  <dgm:cxnLst>
    <dgm:cxn modelId="{BB2A301B-EBD4-42B2-9D40-17220239A7A8}" type="presOf" srcId="{5C7BD634-43BF-40DF-B771-C6F2EBE8E8CC}" destId="{8B993805-A9CC-4F82-9617-346C25841742}" srcOrd="0" destOrd="0" presId="urn:microsoft.com/office/officeart/2005/8/layout/gear1"/>
    <dgm:cxn modelId="{4FFA0D22-31C5-4E30-9783-809914130921}" type="presOf" srcId="{853BD589-B711-42F1-8A56-7D2933757BA0}" destId="{F181B721-BC2A-4992-BAD2-0F7B7AF3AE27}" srcOrd="0" destOrd="0" presId="urn:microsoft.com/office/officeart/2005/8/layout/gear1"/>
    <dgm:cxn modelId="{8F4B9C37-10B8-4454-ADB3-E05F3C406A76}" type="presOf" srcId="{853BD589-B711-42F1-8A56-7D2933757BA0}" destId="{81291DAC-8836-4EB4-8CBE-19C0464B00FB}" srcOrd="1" destOrd="0" presId="urn:microsoft.com/office/officeart/2005/8/layout/gear1"/>
    <dgm:cxn modelId="{8837B039-46C1-4C13-9735-A1B965C24E73}" type="presOf" srcId="{31B3DD26-3E38-4D14-891F-AE60B3B6D552}" destId="{F887711F-A26C-47CC-87CB-301CF6CE368A}" srcOrd="0" destOrd="0" presId="urn:microsoft.com/office/officeart/2005/8/layout/gear1"/>
    <dgm:cxn modelId="{8083063A-C565-478A-B9C2-2EEC692C1398}" type="presOf" srcId="{2AF2EDE2-43C3-4589-BDD8-0F9105243846}" destId="{584C213A-D39C-4261-A5AC-C17297B46727}" srcOrd="0" destOrd="0" presId="urn:microsoft.com/office/officeart/2005/8/layout/gear1"/>
    <dgm:cxn modelId="{8690675F-2547-42A7-A5BB-CE4FABB8466A}" type="presOf" srcId="{BD728B4F-F834-4AE5-903D-46DA41F9295B}" destId="{7AF7FC41-458D-4A04-897B-15B6BC96C212}" srcOrd="0" destOrd="0" presId="urn:microsoft.com/office/officeart/2005/8/layout/gear1"/>
    <dgm:cxn modelId="{5D7C3970-07E2-4BFB-969D-23DC43D5B612}" type="presOf" srcId="{2AF2EDE2-43C3-4589-BDD8-0F9105243846}" destId="{4FAEB517-4C8F-44A1-9150-620E576B638A}" srcOrd="1" destOrd="0" presId="urn:microsoft.com/office/officeart/2005/8/layout/gear1"/>
    <dgm:cxn modelId="{791D027F-5195-4D6C-A089-66FF03566C00}" type="presOf" srcId="{2AF2EDE2-43C3-4589-BDD8-0F9105243846}" destId="{22D99033-3F0A-4B18-A0F2-ABEFF963C549}" srcOrd="2" destOrd="0" presId="urn:microsoft.com/office/officeart/2005/8/layout/gear1"/>
    <dgm:cxn modelId="{12105981-2848-4A30-A887-8931469B3852}" type="presOf" srcId="{16F17C4F-C4CF-408C-8DD8-F40F1E9710C2}" destId="{11AD81DF-1FCD-424F-9F1D-BA6F7FD75034}" srcOrd="2" destOrd="0" presId="urn:microsoft.com/office/officeart/2005/8/layout/gear1"/>
    <dgm:cxn modelId="{183D2983-EF1C-4472-87C4-8209BF422AA7}" type="presOf" srcId="{853BD589-B711-42F1-8A56-7D2933757BA0}" destId="{FDE4F537-3801-4AD2-A34D-3D26DE62C643}" srcOrd="3" destOrd="0" presId="urn:microsoft.com/office/officeart/2005/8/layout/gear1"/>
    <dgm:cxn modelId="{D0A0259E-6622-42C0-987B-BF3AD10D78E8}" type="presOf" srcId="{16F17C4F-C4CF-408C-8DD8-F40F1E9710C2}" destId="{6C5F581A-0BD6-4E2E-90CD-8C7B6D23561B}" srcOrd="1" destOrd="0" presId="urn:microsoft.com/office/officeart/2005/8/layout/gear1"/>
    <dgm:cxn modelId="{1E35B0A4-FEF3-4523-91E5-584C7AB64A78}" srcId="{C49EC33C-8294-452B-B568-3CA0857172DA}" destId="{853BD589-B711-42F1-8A56-7D2933757BA0}" srcOrd="2" destOrd="0" parTransId="{B96B1D68-6D13-46A1-98C8-91621722EA34}" sibTransId="{5C7BD634-43BF-40DF-B771-C6F2EBE8E8CC}"/>
    <dgm:cxn modelId="{FCA2FED2-F50E-4311-8B4B-80FF7644E0D4}" srcId="{C49EC33C-8294-452B-B568-3CA0857172DA}" destId="{16F17C4F-C4CF-408C-8DD8-F40F1E9710C2}" srcOrd="1" destOrd="0" parTransId="{F111D5A4-BDE6-4204-A037-B0FD1E5EDB56}" sibTransId="{BD728B4F-F834-4AE5-903D-46DA41F9295B}"/>
    <dgm:cxn modelId="{CCEB01DF-5341-4647-A430-463993E15477}" srcId="{C49EC33C-8294-452B-B568-3CA0857172DA}" destId="{2AF2EDE2-43C3-4589-BDD8-0F9105243846}" srcOrd="0" destOrd="0" parTransId="{4706DF23-597B-4BB4-A546-8EB9F930B6BA}" sibTransId="{31B3DD26-3E38-4D14-891F-AE60B3B6D552}"/>
    <dgm:cxn modelId="{3B6B3DDF-B7A2-4C25-A08C-1A852E0C55D3}" type="presOf" srcId="{C49EC33C-8294-452B-B568-3CA0857172DA}" destId="{99C58670-4D49-4CA7-B58F-37F491E31DBA}" srcOrd="0" destOrd="0" presId="urn:microsoft.com/office/officeart/2005/8/layout/gear1"/>
    <dgm:cxn modelId="{D86C2DE1-5B26-4B9E-9849-125917647911}" type="presOf" srcId="{853BD589-B711-42F1-8A56-7D2933757BA0}" destId="{F9969097-A3F4-4821-BF13-53CE01E843C1}" srcOrd="2" destOrd="0" presId="urn:microsoft.com/office/officeart/2005/8/layout/gear1"/>
    <dgm:cxn modelId="{9CEB7BE4-59CB-4D66-ABDC-104DBB9C1811}" type="presOf" srcId="{16F17C4F-C4CF-408C-8DD8-F40F1E9710C2}" destId="{A4575870-E618-4A3C-96D3-E7DF5434A9E8}" srcOrd="0" destOrd="0" presId="urn:microsoft.com/office/officeart/2005/8/layout/gear1"/>
    <dgm:cxn modelId="{9151739D-4E0F-421F-941D-76E7EAA4C52D}" type="presParOf" srcId="{99C58670-4D49-4CA7-B58F-37F491E31DBA}" destId="{584C213A-D39C-4261-A5AC-C17297B46727}" srcOrd="0" destOrd="0" presId="urn:microsoft.com/office/officeart/2005/8/layout/gear1"/>
    <dgm:cxn modelId="{ADED40E9-2184-44FE-AE1A-CE9BF67FF194}" type="presParOf" srcId="{99C58670-4D49-4CA7-B58F-37F491E31DBA}" destId="{4FAEB517-4C8F-44A1-9150-620E576B638A}" srcOrd="1" destOrd="0" presId="urn:microsoft.com/office/officeart/2005/8/layout/gear1"/>
    <dgm:cxn modelId="{CBFA25A1-6629-4148-B4FA-C9EB8AE83B4B}" type="presParOf" srcId="{99C58670-4D49-4CA7-B58F-37F491E31DBA}" destId="{22D99033-3F0A-4B18-A0F2-ABEFF963C549}" srcOrd="2" destOrd="0" presId="urn:microsoft.com/office/officeart/2005/8/layout/gear1"/>
    <dgm:cxn modelId="{82274D69-282E-4E6F-B8A6-EF024EEB6344}" type="presParOf" srcId="{99C58670-4D49-4CA7-B58F-37F491E31DBA}" destId="{A4575870-E618-4A3C-96D3-E7DF5434A9E8}" srcOrd="3" destOrd="0" presId="urn:microsoft.com/office/officeart/2005/8/layout/gear1"/>
    <dgm:cxn modelId="{8C86341E-16D3-4C17-9C90-13AC0BB76C58}" type="presParOf" srcId="{99C58670-4D49-4CA7-B58F-37F491E31DBA}" destId="{6C5F581A-0BD6-4E2E-90CD-8C7B6D23561B}" srcOrd="4" destOrd="0" presId="urn:microsoft.com/office/officeart/2005/8/layout/gear1"/>
    <dgm:cxn modelId="{042DE2CE-2C99-4BC5-AFA6-A771AA32B320}" type="presParOf" srcId="{99C58670-4D49-4CA7-B58F-37F491E31DBA}" destId="{11AD81DF-1FCD-424F-9F1D-BA6F7FD75034}" srcOrd="5" destOrd="0" presId="urn:microsoft.com/office/officeart/2005/8/layout/gear1"/>
    <dgm:cxn modelId="{E70504AF-D9F6-461B-AA3F-CF6EFE3F0B9A}" type="presParOf" srcId="{99C58670-4D49-4CA7-B58F-37F491E31DBA}" destId="{F181B721-BC2A-4992-BAD2-0F7B7AF3AE27}" srcOrd="6" destOrd="0" presId="urn:microsoft.com/office/officeart/2005/8/layout/gear1"/>
    <dgm:cxn modelId="{142B138A-6A90-422F-9A87-9343A9259166}" type="presParOf" srcId="{99C58670-4D49-4CA7-B58F-37F491E31DBA}" destId="{81291DAC-8836-4EB4-8CBE-19C0464B00FB}" srcOrd="7" destOrd="0" presId="urn:microsoft.com/office/officeart/2005/8/layout/gear1"/>
    <dgm:cxn modelId="{E1C115B2-A1DD-4305-AD78-A84BFC011B1A}" type="presParOf" srcId="{99C58670-4D49-4CA7-B58F-37F491E31DBA}" destId="{F9969097-A3F4-4821-BF13-53CE01E843C1}" srcOrd="8" destOrd="0" presId="urn:microsoft.com/office/officeart/2005/8/layout/gear1"/>
    <dgm:cxn modelId="{ECC2EBA3-E8B1-4939-AD2E-CE7EC27ECA02}" type="presParOf" srcId="{99C58670-4D49-4CA7-B58F-37F491E31DBA}" destId="{FDE4F537-3801-4AD2-A34D-3D26DE62C643}" srcOrd="9" destOrd="0" presId="urn:microsoft.com/office/officeart/2005/8/layout/gear1"/>
    <dgm:cxn modelId="{895E127D-7C7A-4713-911F-34101C7EDD65}" type="presParOf" srcId="{99C58670-4D49-4CA7-B58F-37F491E31DBA}" destId="{F887711F-A26C-47CC-87CB-301CF6CE368A}" srcOrd="10" destOrd="0" presId="urn:microsoft.com/office/officeart/2005/8/layout/gear1"/>
    <dgm:cxn modelId="{1DAA7818-6F9D-4257-88D6-ED1F303CD274}" type="presParOf" srcId="{99C58670-4D49-4CA7-B58F-37F491E31DBA}" destId="{7AF7FC41-458D-4A04-897B-15B6BC96C212}" srcOrd="11" destOrd="0" presId="urn:microsoft.com/office/officeart/2005/8/layout/gear1"/>
    <dgm:cxn modelId="{C7A86A39-D80E-4965-BFE9-AFA69374ECDD}" type="presParOf" srcId="{99C58670-4D49-4CA7-B58F-37F491E31DBA}" destId="{8B993805-A9CC-4F82-9617-346C25841742}" srcOrd="12" destOrd="0" presId="urn:microsoft.com/office/officeart/2005/8/layout/gear1"/>
  </dgm:cxnLst>
  <dgm:bg>
    <a:solidFill>
      <a:schemeClr val="accent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A7914-1BD7-4633-ACF2-FDF267831B7A}">
      <dsp:nvSpPr>
        <dsp:cNvPr id="0" name=""/>
        <dsp:cNvSpPr/>
      </dsp:nvSpPr>
      <dsp:spPr>
        <a:xfrm>
          <a:off x="4033124" y="2645"/>
          <a:ext cx="6240779" cy="5413375"/>
        </a:xfrm>
        <a:prstGeom prst="rightArrow">
          <a:avLst>
            <a:gd name="adj1" fmla="val 75000"/>
            <a:gd name="adj2" fmla="val 50000"/>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vi-VN" sz="3800" b="0" i="0" kern="1200">
              <a:latin typeface="Times New Roman" panose="02020603050405020304" pitchFamily="18" charset="0"/>
              <a:cs typeface="Times New Roman" panose="02020603050405020304" pitchFamily="18" charset="0"/>
            </a:rPr>
            <a:t>là những quyền </a:t>
          </a:r>
          <a:r>
            <a:rPr lang="vi-VN" sz="3800" b="0" i="0" u="none" kern="1200">
              <a:solidFill>
                <a:srgbClr val="FF0000"/>
              </a:solidFill>
              <a:latin typeface="Times New Roman" panose="02020603050405020304" pitchFamily="18" charset="0"/>
              <a:cs typeface="Times New Roman" panose="02020603050405020304" pitchFamily="18" charset="0"/>
            </a:rPr>
            <a:t>được sống</a:t>
          </a:r>
          <a:r>
            <a:rPr lang="vi-VN" sz="3800" b="0" i="0" u="none" kern="1200">
              <a:latin typeface="Times New Roman" panose="02020603050405020304" pitchFamily="18" charset="0"/>
              <a:cs typeface="Times New Roman" panose="02020603050405020304" pitchFamily="18" charset="0"/>
            </a:rPr>
            <a:t> </a:t>
          </a:r>
          <a:r>
            <a:rPr lang="vi-VN" sz="3800" b="0" i="0" kern="1200">
              <a:latin typeface="Times New Roman" panose="02020603050405020304" pitchFamily="18" charset="0"/>
              <a:cs typeface="Times New Roman" panose="02020603050405020304" pitchFamily="18" charset="0"/>
            </a:rPr>
            <a:t>và </a:t>
          </a:r>
          <a:r>
            <a:rPr lang="vi-VN" sz="3800" b="0" i="0" u="none" kern="1200">
              <a:solidFill>
                <a:srgbClr val="FF0000"/>
              </a:solidFill>
              <a:latin typeface="Times New Roman" panose="02020603050405020304" pitchFamily="18" charset="0"/>
              <a:cs typeface="Times New Roman" panose="02020603050405020304" pitchFamily="18" charset="0"/>
            </a:rPr>
            <a:t>được đáp ứng các nhu cầu cơ bản để tồn tại</a:t>
          </a:r>
          <a:r>
            <a:rPr lang="en-US" sz="3800" b="0" i="0" kern="1200">
              <a:latin typeface="Times New Roman" panose="02020603050405020304" pitchFamily="18" charset="0"/>
              <a:cs typeface="Times New Roman" panose="02020603050405020304" pitchFamily="18" charset="0"/>
            </a:rPr>
            <a:t>.</a:t>
          </a:r>
          <a:endParaRPr lang="en-US" sz="3800" kern="1200">
            <a:latin typeface="Times New Roman" panose="02020603050405020304" pitchFamily="18" charset="0"/>
            <a:cs typeface="Times New Roman" panose="02020603050405020304" pitchFamily="18" charset="0"/>
          </a:endParaRPr>
        </a:p>
        <a:p>
          <a:pPr marL="285750" lvl="1" indent="-285750" algn="l" defTabSz="1689100">
            <a:lnSpc>
              <a:spcPct val="90000"/>
            </a:lnSpc>
            <a:spcBef>
              <a:spcPct val="0"/>
            </a:spcBef>
            <a:spcAft>
              <a:spcPct val="15000"/>
            </a:spcAft>
            <a:buChar char="•"/>
          </a:pPr>
          <a:r>
            <a:rPr lang="vi-VN" sz="3800" b="0" i="0" kern="1200">
              <a:latin typeface="Times New Roman" panose="02020603050405020304" pitchFamily="18" charset="0"/>
              <a:cs typeface="Times New Roman" panose="02020603050405020304" pitchFamily="18" charset="0"/>
            </a:rPr>
            <a:t>như được nuôi dưỡng, được chăm sóc sức khoẻ.</a:t>
          </a:r>
          <a:endParaRPr lang="en-US" sz="3800" kern="1200">
            <a:latin typeface="Times New Roman" panose="02020603050405020304" pitchFamily="18" charset="0"/>
            <a:cs typeface="Times New Roman" panose="02020603050405020304" pitchFamily="18" charset="0"/>
          </a:endParaRPr>
        </a:p>
      </dsp:txBody>
      <dsp:txXfrm>
        <a:off x="4033124" y="679317"/>
        <a:ext cx="4210763" cy="4060031"/>
      </dsp:txXfrm>
    </dsp:sp>
    <dsp:sp modelId="{E517A09A-F5D8-463B-8A72-A779ED3C5F94}">
      <dsp:nvSpPr>
        <dsp:cNvPr id="0" name=""/>
        <dsp:cNvSpPr/>
      </dsp:nvSpPr>
      <dsp:spPr>
        <a:xfrm>
          <a:off x="90824" y="37778"/>
          <a:ext cx="3905729" cy="5264074"/>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latin typeface="Times New Roman" panose="02020603050405020304" pitchFamily="18" charset="0"/>
              <a:cs typeface="Times New Roman" panose="02020603050405020304" pitchFamily="18" charset="0"/>
            </a:rPr>
            <a:t>Nhóm quyền sống còn</a:t>
          </a:r>
        </a:p>
      </dsp:txBody>
      <dsp:txXfrm>
        <a:off x="281486" y="228440"/>
        <a:ext cx="3524405" cy="4882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A6D26-D5AB-45D8-8A6A-AD3BE27338BE}">
      <dsp:nvSpPr>
        <dsp:cNvPr id="0" name=""/>
        <dsp:cNvSpPr/>
      </dsp:nvSpPr>
      <dsp:spPr>
        <a:xfrm>
          <a:off x="3186534" y="255981"/>
          <a:ext cx="4687507" cy="218383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D4F85-7721-44FA-BE2F-49F454E1EC46}">
      <dsp:nvSpPr>
        <dsp:cNvPr id="0" name=""/>
        <dsp:cNvSpPr/>
      </dsp:nvSpPr>
      <dsp:spPr>
        <a:xfrm>
          <a:off x="5032070" y="3982060"/>
          <a:ext cx="716546" cy="577532"/>
        </a:xfrm>
        <a:prstGeom prst="downArrow">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6E77B-8E57-44BB-96C9-DFCE6315F17E}">
      <dsp:nvSpPr>
        <dsp:cNvPr id="0" name=""/>
        <dsp:cNvSpPr/>
      </dsp:nvSpPr>
      <dsp:spPr>
        <a:xfrm>
          <a:off x="3092052" y="4503755"/>
          <a:ext cx="4331494" cy="1342904"/>
        </a:xfrm>
        <a:prstGeom prst="rect">
          <a:avLst/>
        </a:prstGeom>
        <a:solidFill>
          <a:schemeClr val="accent4">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FF0000"/>
              </a:solidFill>
            </a:rPr>
            <a:t>Nhóm quyền </a:t>
          </a:r>
        </a:p>
        <a:p>
          <a:pPr marL="0" lvl="0" indent="0" algn="ctr" defTabSz="1778000">
            <a:lnSpc>
              <a:spcPct val="90000"/>
            </a:lnSpc>
            <a:spcBef>
              <a:spcPct val="0"/>
            </a:spcBef>
            <a:spcAft>
              <a:spcPct val="35000"/>
            </a:spcAft>
            <a:buNone/>
          </a:pPr>
          <a:r>
            <a:rPr lang="en-US" sz="4000" b="1" kern="1200">
              <a:solidFill>
                <a:srgbClr val="FF0000"/>
              </a:solidFill>
            </a:rPr>
            <a:t>bảo vệ</a:t>
          </a:r>
        </a:p>
      </dsp:txBody>
      <dsp:txXfrm>
        <a:off x="3092052" y="4503755"/>
        <a:ext cx="4331494" cy="1342904"/>
      </dsp:txXfrm>
    </dsp:sp>
    <dsp:sp modelId="{7FB5F15D-6309-449F-9B36-3AB649846DDE}">
      <dsp:nvSpPr>
        <dsp:cNvPr id="0" name=""/>
        <dsp:cNvSpPr/>
      </dsp:nvSpPr>
      <dsp:spPr>
        <a:xfrm>
          <a:off x="1198712" y="2500348"/>
          <a:ext cx="1860858" cy="2025206"/>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vi-VN" sz="3100" kern="1200"/>
            <a:t>bị bỏ rơi</a:t>
          </a:r>
          <a:endParaRPr lang="en-US" sz="3100" kern="1200"/>
        </a:p>
      </dsp:txBody>
      <dsp:txXfrm>
        <a:off x="1471228" y="2796933"/>
        <a:ext cx="1315826" cy="1432036"/>
      </dsp:txXfrm>
    </dsp:sp>
    <dsp:sp modelId="{2F4A8820-56BF-471D-AC30-FE52FE8CE162}">
      <dsp:nvSpPr>
        <dsp:cNvPr id="0" name=""/>
        <dsp:cNvSpPr/>
      </dsp:nvSpPr>
      <dsp:spPr>
        <a:xfrm>
          <a:off x="411034" y="36006"/>
          <a:ext cx="1847848" cy="1904812"/>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vi-VN" sz="3100" kern="1200"/>
            <a:t>phân biệt đối xử</a:t>
          </a:r>
          <a:endParaRPr lang="en-US" sz="3100" kern="1200"/>
        </a:p>
      </dsp:txBody>
      <dsp:txXfrm>
        <a:off x="681645" y="314959"/>
        <a:ext cx="1306626" cy="1346906"/>
      </dsp:txXfrm>
    </dsp:sp>
    <dsp:sp modelId="{C890011B-BD5C-4274-9C8E-208792960402}">
      <dsp:nvSpPr>
        <dsp:cNvPr id="0" name=""/>
        <dsp:cNvSpPr/>
      </dsp:nvSpPr>
      <dsp:spPr>
        <a:xfrm>
          <a:off x="8778594" y="357249"/>
          <a:ext cx="1737005" cy="1748586"/>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vi-VN" sz="3100" kern="1200"/>
            <a:t>bị bóc lột </a:t>
          </a:r>
          <a:endParaRPr lang="en-US" sz="3100" kern="1200"/>
        </a:p>
      </dsp:txBody>
      <dsp:txXfrm>
        <a:off x="9032972" y="613323"/>
        <a:ext cx="1228249" cy="1236438"/>
      </dsp:txXfrm>
    </dsp:sp>
    <dsp:sp modelId="{F34F3C13-71A5-4CD7-BA51-5CC57F02D194}">
      <dsp:nvSpPr>
        <dsp:cNvPr id="0" name=""/>
        <dsp:cNvSpPr/>
      </dsp:nvSpPr>
      <dsp:spPr>
        <a:xfrm>
          <a:off x="2937274" y="0"/>
          <a:ext cx="5053410" cy="4042728"/>
        </a:xfrm>
        <a:prstGeom prst="funnel">
          <a:avLst/>
        </a:prstGeom>
        <a:solidFill>
          <a:srgbClr val="00B050">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A6D26-D5AB-45D8-8A6A-AD3BE27338BE}">
      <dsp:nvSpPr>
        <dsp:cNvPr id="0" name=""/>
        <dsp:cNvSpPr/>
      </dsp:nvSpPr>
      <dsp:spPr>
        <a:xfrm>
          <a:off x="3186534" y="255981"/>
          <a:ext cx="4687507" cy="218383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D4F85-7721-44FA-BE2F-49F454E1EC46}">
      <dsp:nvSpPr>
        <dsp:cNvPr id="0" name=""/>
        <dsp:cNvSpPr/>
      </dsp:nvSpPr>
      <dsp:spPr>
        <a:xfrm>
          <a:off x="5032070" y="3982060"/>
          <a:ext cx="716546" cy="577532"/>
        </a:xfrm>
        <a:prstGeom prst="downArrow">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6E77B-8E57-44BB-96C9-DFCE6315F17E}">
      <dsp:nvSpPr>
        <dsp:cNvPr id="0" name=""/>
        <dsp:cNvSpPr/>
      </dsp:nvSpPr>
      <dsp:spPr>
        <a:xfrm>
          <a:off x="3092052" y="4503755"/>
          <a:ext cx="4331494" cy="1342904"/>
        </a:xfrm>
        <a:prstGeom prst="rect">
          <a:avLst/>
        </a:prstGeom>
        <a:solidFill>
          <a:schemeClr val="accent4">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FF0000"/>
              </a:solidFill>
              <a:latin typeface="Times New Roman" panose="02020603050405020304" pitchFamily="18" charset="0"/>
              <a:cs typeface="Times New Roman" panose="02020603050405020304" pitchFamily="18" charset="0"/>
            </a:rPr>
            <a:t>Nhóm quyền </a:t>
          </a:r>
        </a:p>
        <a:p>
          <a:pPr marL="0" lvl="0" indent="0" algn="ctr" defTabSz="1778000">
            <a:lnSpc>
              <a:spcPct val="90000"/>
            </a:lnSpc>
            <a:spcBef>
              <a:spcPct val="0"/>
            </a:spcBef>
            <a:spcAft>
              <a:spcPct val="35000"/>
            </a:spcAft>
            <a:buNone/>
          </a:pPr>
          <a:r>
            <a:rPr lang="en-US" sz="4000" b="1" kern="1200">
              <a:solidFill>
                <a:srgbClr val="FF0000"/>
              </a:solidFill>
              <a:latin typeface="Times New Roman" panose="02020603050405020304" pitchFamily="18" charset="0"/>
              <a:cs typeface="Times New Roman" panose="02020603050405020304" pitchFamily="18" charset="0"/>
            </a:rPr>
            <a:t>bảo vệ</a:t>
          </a:r>
        </a:p>
      </dsp:txBody>
      <dsp:txXfrm>
        <a:off x="3092052" y="4503755"/>
        <a:ext cx="4331494" cy="1342904"/>
      </dsp:txXfrm>
    </dsp:sp>
    <dsp:sp modelId="{7FB5F15D-6309-449F-9B36-3AB649846DDE}">
      <dsp:nvSpPr>
        <dsp:cNvPr id="0" name=""/>
        <dsp:cNvSpPr/>
      </dsp:nvSpPr>
      <dsp:spPr>
        <a:xfrm>
          <a:off x="1198712" y="2500348"/>
          <a:ext cx="1860858" cy="2025206"/>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a:latin typeface="+mj-lt"/>
            </a:rPr>
            <a:t>bị bỏ rơi</a:t>
          </a:r>
          <a:endParaRPr lang="en-US" sz="2800" kern="1200">
            <a:latin typeface="+mj-lt"/>
          </a:endParaRPr>
        </a:p>
      </dsp:txBody>
      <dsp:txXfrm>
        <a:off x="1471228" y="2796933"/>
        <a:ext cx="1315826" cy="1432036"/>
      </dsp:txXfrm>
    </dsp:sp>
    <dsp:sp modelId="{2F4A8820-56BF-471D-AC30-FE52FE8CE162}">
      <dsp:nvSpPr>
        <dsp:cNvPr id="0" name=""/>
        <dsp:cNvSpPr/>
      </dsp:nvSpPr>
      <dsp:spPr>
        <a:xfrm>
          <a:off x="411034" y="36006"/>
          <a:ext cx="1847848" cy="1904812"/>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a:latin typeface="+mj-lt"/>
            </a:rPr>
            <a:t>phân biệt đối xử</a:t>
          </a:r>
          <a:endParaRPr lang="en-US" sz="2800" kern="1200">
            <a:latin typeface="+mj-lt"/>
          </a:endParaRPr>
        </a:p>
      </dsp:txBody>
      <dsp:txXfrm>
        <a:off x="681645" y="314959"/>
        <a:ext cx="1306626" cy="1346906"/>
      </dsp:txXfrm>
    </dsp:sp>
    <dsp:sp modelId="{C890011B-BD5C-4274-9C8E-208792960402}">
      <dsp:nvSpPr>
        <dsp:cNvPr id="0" name=""/>
        <dsp:cNvSpPr/>
      </dsp:nvSpPr>
      <dsp:spPr>
        <a:xfrm>
          <a:off x="8778594" y="357249"/>
          <a:ext cx="1737005" cy="1748586"/>
        </a:xfrm>
        <a:prstGeom prst="ellipse">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kern="1200">
              <a:latin typeface="+mj-lt"/>
            </a:rPr>
            <a:t>bị bóc lột </a:t>
          </a:r>
          <a:endParaRPr lang="en-US" sz="2800" kern="1200">
            <a:latin typeface="+mj-lt"/>
          </a:endParaRPr>
        </a:p>
      </dsp:txBody>
      <dsp:txXfrm>
        <a:off x="9032972" y="613323"/>
        <a:ext cx="1228249" cy="1236438"/>
      </dsp:txXfrm>
    </dsp:sp>
    <dsp:sp modelId="{F34F3C13-71A5-4CD7-BA51-5CC57F02D194}">
      <dsp:nvSpPr>
        <dsp:cNvPr id="0" name=""/>
        <dsp:cNvSpPr/>
      </dsp:nvSpPr>
      <dsp:spPr>
        <a:xfrm>
          <a:off x="2937274" y="0"/>
          <a:ext cx="5053410" cy="4042728"/>
        </a:xfrm>
        <a:prstGeom prst="funnel">
          <a:avLst/>
        </a:prstGeom>
        <a:solidFill>
          <a:srgbClr val="00B050">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33DC5-E0BC-40A1-B7B6-BD3BC8D35109}">
      <dsp:nvSpPr>
        <dsp:cNvPr id="0" name=""/>
        <dsp:cNvSpPr/>
      </dsp:nvSpPr>
      <dsp:spPr>
        <a:xfrm>
          <a:off x="3829594" y="1470004"/>
          <a:ext cx="1428205" cy="985341"/>
        </a:xfrm>
        <a:custGeom>
          <a:avLst/>
          <a:gdLst/>
          <a:ahLst/>
          <a:cxnLst/>
          <a:rect l="0" t="0" r="0" b="0"/>
          <a:pathLst>
            <a:path>
              <a:moveTo>
                <a:pt x="1428205" y="0"/>
              </a:moveTo>
              <a:lnTo>
                <a:pt x="1428205" y="985341"/>
              </a:lnTo>
              <a:lnTo>
                <a:pt x="0" y="9853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94416-CD99-4983-8A5E-A18B6811F6B7}">
      <dsp:nvSpPr>
        <dsp:cNvPr id="0" name=""/>
        <dsp:cNvSpPr/>
      </dsp:nvSpPr>
      <dsp:spPr>
        <a:xfrm>
          <a:off x="5257800" y="1470004"/>
          <a:ext cx="3556845" cy="2879765"/>
        </a:xfrm>
        <a:custGeom>
          <a:avLst/>
          <a:gdLst/>
          <a:ahLst/>
          <a:cxnLst/>
          <a:rect l="0" t="0" r="0" b="0"/>
          <a:pathLst>
            <a:path>
              <a:moveTo>
                <a:pt x="0" y="0"/>
              </a:moveTo>
              <a:lnTo>
                <a:pt x="0" y="2571114"/>
              </a:lnTo>
              <a:lnTo>
                <a:pt x="3556845" y="2571114"/>
              </a:lnTo>
              <a:lnTo>
                <a:pt x="3556845" y="28797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B6311A-B8BE-4F95-A2F9-A255B9DCE359}">
      <dsp:nvSpPr>
        <dsp:cNvPr id="0" name=""/>
        <dsp:cNvSpPr/>
      </dsp:nvSpPr>
      <dsp:spPr>
        <a:xfrm>
          <a:off x="5212080" y="1470004"/>
          <a:ext cx="91440" cy="2879765"/>
        </a:xfrm>
        <a:custGeom>
          <a:avLst/>
          <a:gdLst/>
          <a:ahLst/>
          <a:cxnLst/>
          <a:rect l="0" t="0" r="0" b="0"/>
          <a:pathLst>
            <a:path>
              <a:moveTo>
                <a:pt x="45720" y="0"/>
              </a:moveTo>
              <a:lnTo>
                <a:pt x="45720" y="28797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49E50-1FC3-435B-B824-3014C9C552B7}">
      <dsp:nvSpPr>
        <dsp:cNvPr id="0" name=""/>
        <dsp:cNvSpPr/>
      </dsp:nvSpPr>
      <dsp:spPr>
        <a:xfrm>
          <a:off x="1700954" y="1470004"/>
          <a:ext cx="3556845" cy="2879765"/>
        </a:xfrm>
        <a:custGeom>
          <a:avLst/>
          <a:gdLst/>
          <a:ahLst/>
          <a:cxnLst/>
          <a:rect l="0" t="0" r="0" b="0"/>
          <a:pathLst>
            <a:path>
              <a:moveTo>
                <a:pt x="3556845" y="0"/>
              </a:moveTo>
              <a:lnTo>
                <a:pt x="3556845" y="2571114"/>
              </a:lnTo>
              <a:lnTo>
                <a:pt x="0" y="2571114"/>
              </a:lnTo>
              <a:lnTo>
                <a:pt x="0" y="28797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254F0-91FC-4E20-8568-06FFDB5E7A87}">
      <dsp:nvSpPr>
        <dsp:cNvPr id="0" name=""/>
        <dsp:cNvSpPr/>
      </dsp:nvSpPr>
      <dsp:spPr>
        <a:xfrm>
          <a:off x="4522914" y="233"/>
          <a:ext cx="1469770" cy="14697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E5231-93F6-4EFD-8785-962559CA460B}">
      <dsp:nvSpPr>
        <dsp:cNvPr id="0" name=""/>
        <dsp:cNvSpPr/>
      </dsp:nvSpPr>
      <dsp:spPr>
        <a:xfrm>
          <a:off x="4522914" y="233"/>
          <a:ext cx="1469770" cy="14697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5B2EEF-B92F-4289-AB51-00B6596910D8}">
      <dsp:nvSpPr>
        <dsp:cNvPr id="0" name=""/>
        <dsp:cNvSpPr/>
      </dsp:nvSpPr>
      <dsp:spPr>
        <a:xfrm>
          <a:off x="3788029" y="264792"/>
          <a:ext cx="2939541" cy="940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FF0000"/>
              </a:solidFill>
              <a:latin typeface="Times New Roman" panose="02020603050405020304" pitchFamily="18" charset="0"/>
              <a:cs typeface="Times New Roman" panose="02020603050405020304" pitchFamily="18" charset="0"/>
            </a:rPr>
            <a:t>Nhóm quyền phát triển</a:t>
          </a:r>
        </a:p>
      </dsp:txBody>
      <dsp:txXfrm>
        <a:off x="3788029" y="264792"/>
        <a:ext cx="2939541" cy="940653"/>
      </dsp:txXfrm>
    </dsp:sp>
    <dsp:sp modelId="{4EACBEE5-F860-4585-B5CA-3B0F93B05290}">
      <dsp:nvSpPr>
        <dsp:cNvPr id="0" name=""/>
        <dsp:cNvSpPr/>
      </dsp:nvSpPr>
      <dsp:spPr>
        <a:xfrm>
          <a:off x="966069" y="4349770"/>
          <a:ext cx="1469770" cy="14697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E1F76A-D60A-47C7-A97C-6DCC3265029F}">
      <dsp:nvSpPr>
        <dsp:cNvPr id="0" name=""/>
        <dsp:cNvSpPr/>
      </dsp:nvSpPr>
      <dsp:spPr>
        <a:xfrm>
          <a:off x="966069" y="4349770"/>
          <a:ext cx="1469770" cy="14697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646862-4E38-45B0-B040-7CD607890DAA}">
      <dsp:nvSpPr>
        <dsp:cNvPr id="0" name=""/>
        <dsp:cNvSpPr/>
      </dsp:nvSpPr>
      <dsp:spPr>
        <a:xfrm>
          <a:off x="231184" y="4614329"/>
          <a:ext cx="2939541" cy="940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b="0" i="0" kern="1200">
              <a:latin typeface="+mj-lt"/>
            </a:rPr>
            <a:t>học tập</a:t>
          </a:r>
          <a:endParaRPr lang="en-US" sz="2800" kern="1200">
            <a:latin typeface="+mj-lt"/>
          </a:endParaRPr>
        </a:p>
      </dsp:txBody>
      <dsp:txXfrm>
        <a:off x="231184" y="4614329"/>
        <a:ext cx="2939541" cy="940653"/>
      </dsp:txXfrm>
    </dsp:sp>
    <dsp:sp modelId="{CD8BDB81-478B-436F-8A1E-F2E3685006E7}">
      <dsp:nvSpPr>
        <dsp:cNvPr id="0" name=""/>
        <dsp:cNvSpPr/>
      </dsp:nvSpPr>
      <dsp:spPr>
        <a:xfrm>
          <a:off x="4522914" y="4349770"/>
          <a:ext cx="1469770" cy="14697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4E616C-77E6-4CCB-8FE4-651A1E859BB9}">
      <dsp:nvSpPr>
        <dsp:cNvPr id="0" name=""/>
        <dsp:cNvSpPr/>
      </dsp:nvSpPr>
      <dsp:spPr>
        <a:xfrm>
          <a:off x="4522914" y="4349770"/>
          <a:ext cx="1469770" cy="14697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2D298-BE67-400B-8CFC-90557AFD9744}">
      <dsp:nvSpPr>
        <dsp:cNvPr id="0" name=""/>
        <dsp:cNvSpPr/>
      </dsp:nvSpPr>
      <dsp:spPr>
        <a:xfrm>
          <a:off x="3788029" y="4614329"/>
          <a:ext cx="2939541" cy="940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b="0" i="0" kern="1200">
              <a:latin typeface="+mj-lt"/>
            </a:rPr>
            <a:t>vui chơi giải trí</a:t>
          </a:r>
          <a:endParaRPr lang="en-US" sz="2800" kern="1200">
            <a:latin typeface="+mj-lt"/>
          </a:endParaRPr>
        </a:p>
      </dsp:txBody>
      <dsp:txXfrm>
        <a:off x="3788029" y="4614329"/>
        <a:ext cx="2939541" cy="940653"/>
      </dsp:txXfrm>
    </dsp:sp>
    <dsp:sp modelId="{09870DF9-0D4B-4E80-B79D-6A008E8FC11C}">
      <dsp:nvSpPr>
        <dsp:cNvPr id="0" name=""/>
        <dsp:cNvSpPr/>
      </dsp:nvSpPr>
      <dsp:spPr>
        <a:xfrm>
          <a:off x="8079759" y="4349770"/>
          <a:ext cx="1469770" cy="14697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9FF868-5672-4C85-8D62-02AEC9249452}">
      <dsp:nvSpPr>
        <dsp:cNvPr id="0" name=""/>
        <dsp:cNvSpPr/>
      </dsp:nvSpPr>
      <dsp:spPr>
        <a:xfrm>
          <a:off x="8079759" y="4349770"/>
          <a:ext cx="1469770" cy="14697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3B76A-F69B-4AF9-81C2-446A571B903E}">
      <dsp:nvSpPr>
        <dsp:cNvPr id="0" name=""/>
        <dsp:cNvSpPr/>
      </dsp:nvSpPr>
      <dsp:spPr>
        <a:xfrm>
          <a:off x="7344874" y="4614329"/>
          <a:ext cx="2939541" cy="940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b="0" i="0" kern="1200">
              <a:latin typeface="+mj-lt"/>
            </a:rPr>
            <a:t>tham gia các hoạt động văn hoá, nghệ thuật..</a:t>
          </a:r>
          <a:endParaRPr lang="en-US" sz="2800" kern="1200">
            <a:latin typeface="+mj-lt"/>
          </a:endParaRPr>
        </a:p>
      </dsp:txBody>
      <dsp:txXfrm>
        <a:off x="7344874" y="4614329"/>
        <a:ext cx="2939541" cy="940653"/>
      </dsp:txXfrm>
    </dsp:sp>
    <dsp:sp modelId="{4AB19E1A-0DD1-41C1-85C5-5F84D3B2BA06}">
      <dsp:nvSpPr>
        <dsp:cNvPr id="0" name=""/>
        <dsp:cNvSpPr/>
      </dsp:nvSpPr>
      <dsp:spPr>
        <a:xfrm>
          <a:off x="2240551" y="2087308"/>
          <a:ext cx="1805730" cy="164515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612B7-6E84-4E45-ADE2-E0D786971436}">
      <dsp:nvSpPr>
        <dsp:cNvPr id="0" name=""/>
        <dsp:cNvSpPr/>
      </dsp:nvSpPr>
      <dsp:spPr>
        <a:xfrm>
          <a:off x="2240551" y="2087308"/>
          <a:ext cx="1805730" cy="164515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54A76-D7B9-4DCB-BCEC-45CD21C6B421}">
      <dsp:nvSpPr>
        <dsp:cNvPr id="0" name=""/>
        <dsp:cNvSpPr/>
      </dsp:nvSpPr>
      <dsp:spPr>
        <a:xfrm>
          <a:off x="1337686" y="2383436"/>
          <a:ext cx="3611461" cy="10529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i="0" kern="1200">
              <a:latin typeface="+mj-lt"/>
            </a:rPr>
            <a:t>Là những quyền được đáp ứng các nhu cầu cho sự </a:t>
          </a:r>
          <a:r>
            <a:rPr lang="vi-VN" sz="2400" b="1" i="0" kern="1200">
              <a:solidFill>
                <a:srgbClr val="FF0000"/>
              </a:solidFill>
              <a:latin typeface="+mj-lt"/>
            </a:rPr>
            <a:t>phát triển một cách toàn diện</a:t>
          </a:r>
          <a:r>
            <a:rPr lang="vi-VN" sz="2400" b="1" i="0" kern="1200">
              <a:latin typeface="+mj-lt"/>
            </a:rPr>
            <a:t> như</a:t>
          </a:r>
          <a:endParaRPr lang="en-US" sz="2400" b="1" kern="1200">
            <a:latin typeface="+mj-lt"/>
          </a:endParaRPr>
        </a:p>
      </dsp:txBody>
      <dsp:txXfrm>
        <a:off x="1337686" y="2383436"/>
        <a:ext cx="3611461" cy="10529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C213A-D39C-4261-A5AC-C17297B46727}">
      <dsp:nvSpPr>
        <dsp:cNvPr id="0" name=""/>
        <dsp:cNvSpPr/>
      </dsp:nvSpPr>
      <dsp:spPr>
        <a:xfrm>
          <a:off x="5215416" y="2378641"/>
          <a:ext cx="3614267" cy="3138011"/>
        </a:xfrm>
        <a:prstGeom prst="gear9">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FF0000"/>
              </a:solidFill>
              <a:latin typeface="Times New Roman" panose="02020603050405020304" pitchFamily="18" charset="0"/>
              <a:cs typeface="Times New Roman" panose="02020603050405020304" pitchFamily="18" charset="0"/>
            </a:rPr>
            <a:t>Nhóm quyền tham gia</a:t>
          </a:r>
        </a:p>
      </dsp:txBody>
      <dsp:txXfrm>
        <a:off x="5906450" y="3113705"/>
        <a:ext cx="2232199" cy="1613003"/>
      </dsp:txXfrm>
    </dsp:sp>
    <dsp:sp modelId="{A4575870-E618-4A3C-96D3-E7DF5434A9E8}">
      <dsp:nvSpPr>
        <dsp:cNvPr id="0" name=""/>
        <dsp:cNvSpPr/>
      </dsp:nvSpPr>
      <dsp:spPr>
        <a:xfrm>
          <a:off x="2971796" y="2479871"/>
          <a:ext cx="2479736" cy="2282190"/>
        </a:xfrm>
        <a:prstGeom prst="gear6">
          <a:avLst/>
        </a:prstGeom>
        <a:solidFill>
          <a:srgbClr val="FF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b="1" kern="1200">
              <a:solidFill>
                <a:schemeClr val="tx1"/>
              </a:solidFill>
              <a:latin typeface="Times New Roman" panose="02020603050405020304" pitchFamily="18" charset="0"/>
              <a:cs typeface="Times New Roman" panose="02020603050405020304" pitchFamily="18" charset="0"/>
            </a:rPr>
            <a:t>được bày tỏ ý kiến</a:t>
          </a:r>
          <a:endParaRPr lang="en-US" sz="2800" b="1" kern="1200">
            <a:solidFill>
              <a:schemeClr val="tx1"/>
            </a:solidFill>
            <a:latin typeface="Times New Roman" panose="02020603050405020304" pitchFamily="18" charset="0"/>
            <a:cs typeface="Times New Roman" panose="02020603050405020304" pitchFamily="18" charset="0"/>
          </a:endParaRPr>
        </a:p>
      </dsp:txBody>
      <dsp:txXfrm>
        <a:off x="3575060" y="3057892"/>
        <a:ext cx="1273208" cy="1126148"/>
      </dsp:txXfrm>
    </dsp:sp>
    <dsp:sp modelId="{F181B721-BC2A-4992-BAD2-0F7B7AF3AE27}">
      <dsp:nvSpPr>
        <dsp:cNvPr id="0" name=""/>
        <dsp:cNvSpPr/>
      </dsp:nvSpPr>
      <dsp:spPr>
        <a:xfrm rot="20700000">
          <a:off x="4643360" y="145233"/>
          <a:ext cx="2675700" cy="2756297"/>
        </a:xfrm>
        <a:prstGeom prst="gear6">
          <a:avLst/>
        </a:prstGeom>
        <a:solidFill>
          <a:srgbClr val="FF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b="1" kern="1200">
              <a:solidFill>
                <a:schemeClr val="tx1"/>
              </a:solidFill>
              <a:latin typeface="Times New Roman" panose="02020603050405020304" pitchFamily="18" charset="0"/>
              <a:cs typeface="Times New Roman" panose="02020603050405020304" pitchFamily="18" charset="0"/>
            </a:rPr>
            <a:t>được bày tỏ nguyện vọng của mình...</a:t>
          </a:r>
          <a:endParaRPr lang="en-US" sz="2800" b="1" kern="1200">
            <a:solidFill>
              <a:schemeClr val="tx1"/>
            </a:solidFill>
            <a:latin typeface="Times New Roman" panose="02020603050405020304" pitchFamily="18" charset="0"/>
            <a:cs typeface="Times New Roman" panose="02020603050405020304" pitchFamily="18" charset="0"/>
          </a:endParaRPr>
        </a:p>
      </dsp:txBody>
      <dsp:txXfrm rot="-20700000">
        <a:off x="5225439" y="754550"/>
        <a:ext cx="1511542" cy="1537663"/>
      </dsp:txXfrm>
    </dsp:sp>
    <dsp:sp modelId="{F887711F-A26C-47CC-87CB-301CF6CE368A}">
      <dsp:nvSpPr>
        <dsp:cNvPr id="0" name=""/>
        <dsp:cNvSpPr/>
      </dsp:nvSpPr>
      <dsp:spPr>
        <a:xfrm>
          <a:off x="5457782" y="1923974"/>
          <a:ext cx="4016654" cy="4016654"/>
        </a:xfrm>
        <a:prstGeom prst="circularArrow">
          <a:avLst>
            <a:gd name="adj1" fmla="val 4687"/>
            <a:gd name="adj2" fmla="val 299029"/>
            <a:gd name="adj3" fmla="val 2543405"/>
            <a:gd name="adj4" fmla="val 1580379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F7FC41-458D-4A04-897B-15B6BC96C212}">
      <dsp:nvSpPr>
        <dsp:cNvPr id="0" name=""/>
        <dsp:cNvSpPr/>
      </dsp:nvSpPr>
      <dsp:spPr>
        <a:xfrm>
          <a:off x="3295051" y="1239778"/>
          <a:ext cx="2918350" cy="291835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993805-A9CC-4F82-9617-346C25841742}">
      <dsp:nvSpPr>
        <dsp:cNvPr id="0" name=""/>
        <dsp:cNvSpPr/>
      </dsp:nvSpPr>
      <dsp:spPr>
        <a:xfrm rot="706872">
          <a:off x="4188764" y="112622"/>
          <a:ext cx="3146569" cy="314656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8/9/2022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8/9/2022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8/9/2022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8/9/2022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8/9/2022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8/9/2022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8/9/2022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09-08-2022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8/9/2022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35.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35.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wmf"/><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9Slide05 Fourth" panose="00000500000000000000" pitchFamily="2" charset="0"/>
                <a:ea typeface="Helvetica Neue"/>
                <a:cs typeface="Helvetica Neue"/>
              </a:rPr>
              <a:t>Bài</a:t>
            </a:r>
            <a:r>
              <a:rPr lang="en-US" altLang="en-US" sz="6000" b="1" dirty="0">
                <a:solidFill>
                  <a:srgbClr val="0000FF"/>
                </a:solidFill>
                <a:latin typeface="#9Slide05 Fourth" panose="00000500000000000000" pitchFamily="2" charset="0"/>
                <a:ea typeface="Helvetica Neue"/>
                <a:cs typeface="Helvetica Neue"/>
              </a:rPr>
              <a:t> 11:</a:t>
            </a:r>
            <a:r>
              <a:rPr lang="en-US" altLang="en-US" sz="6000" b="1" dirty="0">
                <a:solidFill>
                  <a:srgbClr val="FF0000"/>
                </a:solidFill>
                <a:latin typeface="#9Slide05 Fourth" panose="00000500000000000000" pitchFamily="2" charset="0"/>
                <a:ea typeface="Helvetica Neue"/>
                <a:cs typeface="Helvetica Neue"/>
              </a:rPr>
              <a:t> QUYỀN</a:t>
            </a:r>
          </a:p>
          <a:p>
            <a:pPr algn="ctr" eaLnBrk="0" fontAlgn="base" hangingPunct="0">
              <a:spcBef>
                <a:spcPct val="0"/>
              </a:spcBef>
              <a:spcAft>
                <a:spcPct val="0"/>
              </a:spcAft>
            </a:pPr>
            <a:r>
              <a:rPr lang="vi-VN" altLang="en-US" sz="6000" b="1" dirty="0">
                <a:solidFill>
                  <a:srgbClr val="FF0000"/>
                </a:solidFill>
                <a:latin typeface="#9Slide05 Fourth" panose="00000500000000000000" pitchFamily="2" charset="0"/>
                <a:ea typeface="Helvetica Neue"/>
                <a:cs typeface="Helvetica Neue"/>
              </a:rPr>
              <a:t>CƠ BẢN CỦA</a:t>
            </a:r>
            <a:endParaRPr lang="en-US" altLang="en-US" sz="6000" b="1" dirty="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6000" b="1" dirty="0">
                <a:solidFill>
                  <a:srgbClr val="FF0000"/>
                </a:solidFill>
                <a:latin typeface="#9Slide05 Fourth" panose="00000500000000000000" pitchFamily="2" charset="0"/>
                <a:ea typeface="Helvetica Neue"/>
                <a:cs typeface="Helvetica Neue"/>
              </a:rPr>
              <a:t> TRẺ EM</a:t>
            </a:r>
            <a:endParaRPr lang="en-SG" altLang="en-US" sz="6000" b="1" dirty="0">
              <a:solidFill>
                <a:srgbClr val="0000FF"/>
              </a:solidFill>
              <a:latin typeface="#9Slide05 Fourth" panose="00000500000000000000" pitchFamily="2" charset="0"/>
            </a:endParaRPr>
          </a:p>
        </p:txBody>
      </p:sp>
      <p:pic>
        <p:nvPicPr>
          <p:cNvPr id="3" name="Picture 2"/>
          <p:cNvPicPr>
            <a:picLocks noChangeAspect="1"/>
          </p:cNvPicPr>
          <p:nvPr/>
        </p:nvPicPr>
        <p:blipFill>
          <a:blip r:embed="rId2"/>
          <a:stretch>
            <a:fillRect/>
          </a:stretch>
        </p:blipFill>
        <p:spPr>
          <a:xfrm>
            <a:off x="240632" y="3276390"/>
            <a:ext cx="4129237" cy="3089904"/>
          </a:xfrm>
          <a:prstGeom prst="rect">
            <a:avLst/>
          </a:prstGeom>
        </p:spPr>
      </p:pic>
      <p:pic>
        <p:nvPicPr>
          <p:cNvPr id="4" name="Picture 3"/>
          <p:cNvPicPr>
            <a:picLocks noChangeAspect="1"/>
          </p:cNvPicPr>
          <p:nvPr/>
        </p:nvPicPr>
        <p:blipFill>
          <a:blip r:embed="rId3"/>
          <a:stretch>
            <a:fillRect/>
          </a:stretch>
        </p:blipFill>
        <p:spPr>
          <a:xfrm>
            <a:off x="7867291" y="3276390"/>
            <a:ext cx="3899138" cy="3089904"/>
          </a:xfrm>
          <a:prstGeom prst="rect">
            <a:avLst/>
          </a:prstGeom>
        </p:spPr>
      </p:pic>
      <p:pic>
        <p:nvPicPr>
          <p:cNvPr id="5" name="Picture 4"/>
          <p:cNvPicPr>
            <a:picLocks noChangeAspect="1"/>
          </p:cNvPicPr>
          <p:nvPr/>
        </p:nvPicPr>
        <p:blipFill>
          <a:blip r:embed="rId4"/>
          <a:stretch>
            <a:fillRect/>
          </a:stretch>
        </p:blipFill>
        <p:spPr>
          <a:xfrm>
            <a:off x="77639" y="155277"/>
            <a:ext cx="4037161" cy="2642222"/>
          </a:xfrm>
          <a:prstGeom prst="rect">
            <a:avLst/>
          </a:prstGeom>
        </p:spPr>
      </p:pic>
      <p:pic>
        <p:nvPicPr>
          <p:cNvPr id="6" name="Picture 5"/>
          <p:cNvPicPr>
            <a:picLocks noChangeAspect="1"/>
          </p:cNvPicPr>
          <p:nvPr/>
        </p:nvPicPr>
        <p:blipFill>
          <a:blip r:embed="rId5"/>
          <a:stretch>
            <a:fillRect/>
          </a:stretch>
        </p:blipFill>
        <p:spPr>
          <a:xfrm>
            <a:off x="7867291" y="155276"/>
            <a:ext cx="3899138"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843" y="3110882"/>
            <a:ext cx="8184947" cy="329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40" y="3110882"/>
            <a:ext cx="8157173" cy="200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844" y="2451865"/>
            <a:ext cx="8012366" cy="145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351" y="812461"/>
            <a:ext cx="8215621" cy="257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39581"/>
            <a:ext cx="3193216" cy="229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68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wipe(left)">
                                      <p:cBhvr>
                                        <p:cTn id="12" dur="500"/>
                                        <p:tgtEl>
                                          <p:spTgt spid="21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5"/>
                                        </p:tgtEl>
                                        <p:attrNameLst>
                                          <p:attrName>style.visibility</p:attrName>
                                        </p:attrNameLst>
                                      </p:cBhvr>
                                      <p:to>
                                        <p:strVal val="visible"/>
                                      </p:to>
                                    </p:set>
                                    <p:animEffect transition="in" filter="wipe(left)">
                                      <p:cBhvr>
                                        <p:cTn id="17" dur="500"/>
                                        <p:tgtEl>
                                          <p:spTgt spid="21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6"/>
                                        </p:tgtEl>
                                        <p:attrNameLst>
                                          <p:attrName>style.visibility</p:attrName>
                                        </p:attrNameLst>
                                      </p:cBhvr>
                                      <p:to>
                                        <p:strVal val="visible"/>
                                      </p:to>
                                    </p:set>
                                    <p:animEffect transition="in" filter="wipe(left)">
                                      <p:cBhvr>
                                        <p:cTn id="22" dur="500"/>
                                        <p:tgtEl>
                                          <p:spTgt spid="215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wipe(left)">
                                      <p:cBhvr>
                                        <p:cTn id="27"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1538" y="719666"/>
          <a:ext cx="1040129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45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ết quả hình ảnh cho nhóm quyền sống cò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449" y="208044"/>
            <a:ext cx="4616013" cy="324460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ết quả hình ảnh cho quyen dc co giay khai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160338"/>
            <a:ext cx="4933676" cy="63119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Kết quả hình ảnh cho tre em duoc cham s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4" y="3646490"/>
            <a:ext cx="4549775" cy="30253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0624" y="3553780"/>
            <a:ext cx="1728789" cy="2954655"/>
          </a:xfrm>
          <a:prstGeom prst="rect">
            <a:avLst/>
          </a:prstGeom>
          <a:solidFill>
            <a:schemeClr val="accent6">
              <a:lumMod val="20000"/>
              <a:lumOff val="80000"/>
            </a:schemeClr>
          </a:solidFill>
        </p:spPr>
        <p:txBody>
          <a:bodyPr wrap="square" rtlCol="0">
            <a:spAutoFit/>
          </a:bodyPr>
          <a:lstStyle/>
          <a:p>
            <a:pPr lvl="0" algn="ctr"/>
            <a:r>
              <a:rPr lang="en-US" altLang="en-US" sz="2400" b="1">
                <a:solidFill>
                  <a:srgbClr val="0033CC"/>
                </a:solidFill>
                <a:latin typeface="Times New Roman" panose="02020603050405020304" pitchFamily="18" charset="0"/>
              </a:rPr>
              <a:t>Trẻ em có quyền được khai sinh, quyền có họ tên và có quốc tịch.</a:t>
            </a:r>
          </a:p>
          <a:p>
            <a:endParaRPr lang="en-US"/>
          </a:p>
        </p:txBody>
      </p:sp>
      <p:sp>
        <p:nvSpPr>
          <p:cNvPr id="6" name="TextBox 5"/>
          <p:cNvSpPr txBox="1"/>
          <p:nvPr/>
        </p:nvSpPr>
        <p:spPr>
          <a:xfrm>
            <a:off x="4857750" y="361633"/>
            <a:ext cx="1600200" cy="2954655"/>
          </a:xfrm>
          <a:prstGeom prst="rect">
            <a:avLst/>
          </a:prstGeom>
          <a:solidFill>
            <a:schemeClr val="accent6">
              <a:lumMod val="20000"/>
              <a:lumOff val="80000"/>
            </a:schemeClr>
          </a:solidFill>
        </p:spPr>
        <p:txBody>
          <a:bodyPr wrap="square" rtlCol="0">
            <a:spAutoFit/>
          </a:bodyPr>
          <a:lstStyle/>
          <a:p>
            <a:pPr lvl="0" algn="ctr"/>
            <a:r>
              <a:rPr lang="en-US" altLang="en-US" sz="2400" b="1">
                <a:solidFill>
                  <a:srgbClr val="0033CC"/>
                </a:solidFill>
                <a:latin typeface="Times New Roman" panose="02020603050405020304" pitchFamily="18" charset="0"/>
              </a:rPr>
              <a:t>Trẻ em từ 1-6 tuổi được tiêm chủng và chăm sóc sức khỏe miễn phí.</a:t>
            </a:r>
          </a:p>
          <a:p>
            <a:endParaRPr lang="en-US"/>
          </a:p>
        </p:txBody>
      </p:sp>
    </p:spTree>
    <p:extLst>
      <p:ext uri="{BB962C8B-B14F-4D97-AF65-F5344CB8AC3E}">
        <p14:creationId xmlns:p14="http://schemas.microsoft.com/office/powerpoint/2010/main" val="37313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circle(in)">
                                      <p:cBhvr>
                                        <p:cTn id="11" dur="2000"/>
                                        <p:tgtEl>
                                          <p:spTgt spid="819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200"/>
                                        </p:tgtEl>
                                        <p:attrNameLst>
                                          <p:attrName>style.visibility</p:attrName>
                                        </p:attrNameLst>
                                      </p:cBhvr>
                                      <p:to>
                                        <p:strVal val="visible"/>
                                      </p:to>
                                    </p:set>
                                    <p:animEffect transition="in" filter="circle(in)">
                                      <p:cBhvr>
                                        <p:cTn id="16"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Kết quả hình ảnh cho quyen dc co giay khai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4"/>
          <p:cNvGraphicFramePr>
            <a:graphicFrameLocks noGrp="1"/>
          </p:cNvGraphicFramePr>
          <p:nvPr>
            <p:ph idx="1"/>
          </p:nvPr>
        </p:nvGraphicFramePr>
        <p:xfrm>
          <a:off x="738188" y="582612"/>
          <a:ext cx="10515600" cy="5775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572001" y="1100138"/>
            <a:ext cx="3443288" cy="1292662"/>
          </a:xfrm>
          <a:prstGeom prst="rect">
            <a:avLst/>
          </a:prstGeom>
          <a:solidFill>
            <a:schemeClr val="accent2">
              <a:lumMod val="20000"/>
              <a:lumOff val="80000"/>
            </a:schemeClr>
          </a:solidFill>
        </p:spPr>
        <p:txBody>
          <a:bodyPr wrap="square" rtlCol="0">
            <a:spAutoFit/>
          </a:bodyPr>
          <a:lstStyle/>
          <a:p>
            <a:pPr algn="ctr"/>
            <a:r>
              <a:rPr lang="vi-VN" sz="2600" b="1">
                <a:solidFill>
                  <a:srgbClr val="C00000"/>
                </a:solidFill>
                <a:latin typeface="+mj-lt"/>
              </a:rPr>
              <a:t>Là những quyền nhằm bảo vệ trẻ em khỏi mọi hình thức</a:t>
            </a:r>
            <a:endParaRPr lang="en-US" sz="2600" b="1">
              <a:solidFill>
                <a:srgbClr val="C00000"/>
              </a:solidFill>
              <a:latin typeface="+mj-lt"/>
            </a:endParaRPr>
          </a:p>
        </p:txBody>
      </p:sp>
      <p:sp>
        <p:nvSpPr>
          <p:cNvPr id="9" name="Oval 8"/>
          <p:cNvSpPr/>
          <p:nvPr/>
        </p:nvSpPr>
        <p:spPr>
          <a:xfrm>
            <a:off x="8379618" y="3328988"/>
            <a:ext cx="1614487" cy="1740932"/>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Arial" panose="020B0604020202020204" pitchFamily="34" charset="0"/>
                <a:cs typeface="Arial" panose="020B0604020202020204" pitchFamily="34" charset="0"/>
              </a:rPr>
              <a:t>xâm hại</a:t>
            </a:r>
          </a:p>
        </p:txBody>
      </p:sp>
      <p:sp>
        <p:nvSpPr>
          <p:cNvPr id="11" name="Right Arrow 10"/>
          <p:cNvSpPr/>
          <p:nvPr/>
        </p:nvSpPr>
        <p:spPr>
          <a:xfrm rot="10800000" flipV="1">
            <a:off x="3114673" y="1528764"/>
            <a:ext cx="542926" cy="2177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9291387">
            <a:off x="3833133" y="3359939"/>
            <a:ext cx="931989" cy="280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717113">
            <a:off x="7534030" y="3493726"/>
            <a:ext cx="840836" cy="353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793955" y="1644403"/>
            <a:ext cx="542925" cy="196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4"/>
          <p:cNvGraphicFramePr>
            <a:graphicFrameLocks/>
          </p:cNvGraphicFramePr>
          <p:nvPr/>
        </p:nvGraphicFramePr>
        <p:xfrm>
          <a:off x="738188" y="567582"/>
          <a:ext cx="10515600" cy="57753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Oval 13"/>
          <p:cNvSpPr/>
          <p:nvPr/>
        </p:nvSpPr>
        <p:spPr>
          <a:xfrm>
            <a:off x="8379618" y="3313958"/>
            <a:ext cx="1614487" cy="1740932"/>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xâm hại</a:t>
            </a:r>
          </a:p>
        </p:txBody>
      </p:sp>
    </p:spTree>
    <p:extLst>
      <p:ext uri="{BB962C8B-B14F-4D97-AF65-F5344CB8AC3E}">
        <p14:creationId xmlns:p14="http://schemas.microsoft.com/office/powerpoint/2010/main" val="968507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ết quả hình ảnh cho phan biet doi xu con c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3784"/>
            <a:ext cx="4612180" cy="52926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ết quả hình ảnh cho hinh anh boc lot suc lao dong cua tre 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hinh anh boc lot suc lao dong cua tre 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Hình ảnh có liên qu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6" y="312737"/>
            <a:ext cx="4835525" cy="3191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7975" y="5673925"/>
            <a:ext cx="4612180" cy="954107"/>
          </a:xfrm>
          <a:prstGeom prst="rect">
            <a:avLst/>
          </a:prstGeom>
          <a:noFill/>
        </p:spPr>
        <p:txBody>
          <a:bodyPr wrap="square" rtlCol="0">
            <a:spAutoFit/>
          </a:bodyPr>
          <a:lstStyle/>
          <a:p>
            <a:pPr algn="ctr"/>
            <a:r>
              <a:rPr lang="en-US" altLang="en-US" sz="2800" b="1" u="sng">
                <a:solidFill>
                  <a:srgbClr val="FF0000"/>
                </a:solidFill>
                <a:latin typeface="Times New Roman" panose="02020603050405020304" pitchFamily="18" charset="0"/>
              </a:rPr>
              <a:t>Không</a:t>
            </a:r>
            <a:r>
              <a:rPr lang="en-US" altLang="en-US" sz="2800" b="1">
                <a:solidFill>
                  <a:srgbClr val="C00000"/>
                </a:solidFill>
                <a:latin typeface="Times New Roman" panose="02020603050405020304" pitchFamily="18" charset="0"/>
              </a:rPr>
              <a:t> </a:t>
            </a:r>
            <a:r>
              <a:rPr lang="en-US" altLang="en-US" sz="2800" b="1">
                <a:solidFill>
                  <a:schemeClr val="accent5">
                    <a:lumMod val="50000"/>
                  </a:schemeClr>
                </a:solidFill>
                <a:latin typeface="Times New Roman" panose="02020603050405020304" pitchFamily="18" charset="0"/>
              </a:rPr>
              <a:t>phân biệt đối xử giữa trẻ em trai và trẻ em gái</a:t>
            </a:r>
            <a:r>
              <a:rPr lang="en-US" altLang="en-US" b="1">
                <a:solidFill>
                  <a:schemeClr val="accent5">
                    <a:lumMod val="50000"/>
                  </a:schemeClr>
                </a:solidFill>
                <a:latin typeface="Times New Roman" panose="02020603050405020304" pitchFamily="18" charset="0"/>
              </a:rPr>
              <a:t>.</a:t>
            </a:r>
            <a:endParaRPr lang="en-US" b="1">
              <a:solidFill>
                <a:schemeClr val="accent5">
                  <a:lumMod val="50000"/>
                </a:schemeClr>
              </a:solidFill>
            </a:endParaRPr>
          </a:p>
        </p:txBody>
      </p:sp>
      <p:sp>
        <p:nvSpPr>
          <p:cNvPr id="3" name="TextBox 2"/>
          <p:cNvSpPr txBox="1"/>
          <p:nvPr/>
        </p:nvSpPr>
        <p:spPr>
          <a:xfrm>
            <a:off x="5314950" y="600075"/>
            <a:ext cx="1608136" cy="2246769"/>
          </a:xfrm>
          <a:prstGeom prst="rect">
            <a:avLst/>
          </a:prstGeom>
          <a:noFill/>
        </p:spPr>
        <p:txBody>
          <a:bodyPr wrap="square" rtlCol="0">
            <a:spAutoFit/>
          </a:bodyPr>
          <a:lstStyle/>
          <a:p>
            <a:pPr algn="ctr"/>
            <a:r>
              <a:rPr lang="en-US" sz="2800" b="1" u="sng">
                <a:solidFill>
                  <a:srgbClr val="FF0000"/>
                </a:solidFill>
                <a:latin typeface="Times New Roman" panose="02020603050405020304" pitchFamily="18" charset="0"/>
                <a:cs typeface="Times New Roman" panose="02020603050405020304" pitchFamily="18" charset="0"/>
              </a:rPr>
              <a:t>Không</a:t>
            </a:r>
            <a:r>
              <a:rPr lang="en-US" sz="2800" b="1">
                <a:solidFill>
                  <a:schemeClr val="accent5">
                    <a:lumMod val="50000"/>
                  </a:schemeClr>
                </a:solidFill>
                <a:latin typeface="Times New Roman" panose="02020603050405020304" pitchFamily="18" charset="0"/>
                <a:cs typeface="Times New Roman" panose="02020603050405020304" pitchFamily="18" charset="0"/>
              </a:rPr>
              <a:t> bóc lột sức lao động trẻ em</a:t>
            </a:r>
          </a:p>
        </p:txBody>
      </p:sp>
      <p:pic>
        <p:nvPicPr>
          <p:cNvPr id="2050" name="Picture 2" descr="Bao dong tinh trang tre em bi xam hai hinh anh 1 xamhaitreem_xhs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086" y="3553047"/>
            <a:ext cx="4835525" cy="30892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86373" y="4014788"/>
            <a:ext cx="1757364" cy="1815882"/>
          </a:xfrm>
          <a:prstGeom prst="rect">
            <a:avLst/>
          </a:prstGeom>
          <a:noFill/>
        </p:spPr>
        <p:txBody>
          <a:bodyPr wrap="square" rtlCol="0">
            <a:spAutoFit/>
          </a:bodyPr>
          <a:lstStyle/>
          <a:p>
            <a:pPr algn="ctr"/>
            <a:r>
              <a:rPr lang="en-US" sz="2800" b="1">
                <a:solidFill>
                  <a:schemeClr val="accent1">
                    <a:lumMod val="50000"/>
                  </a:schemeClr>
                </a:solidFill>
                <a:latin typeface="Times New Roman" panose="02020603050405020304" pitchFamily="18" charset="0"/>
                <a:cs typeface="Times New Roman" panose="02020603050405020304" pitchFamily="18" charset="0"/>
              </a:rPr>
              <a:t>Bảo vệ </a:t>
            </a:r>
          </a:p>
          <a:p>
            <a:pPr algn="ctr"/>
            <a:r>
              <a:rPr lang="en-US" sz="2800" b="1">
                <a:solidFill>
                  <a:schemeClr val="accent1">
                    <a:lumMod val="50000"/>
                  </a:schemeClr>
                </a:solidFill>
                <a:latin typeface="Times New Roman" panose="02020603050405020304" pitchFamily="18" charset="0"/>
                <a:cs typeface="Times New Roman" panose="02020603050405020304" pitchFamily="18" charset="0"/>
              </a:rPr>
              <a:t>trẻ em khỏi bị xâm hại</a:t>
            </a:r>
            <a:endParaRPr lang="en-US" sz="280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4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74"/>
                                        </p:tgtEl>
                                        <p:attrNameLst>
                                          <p:attrName>style.visibility</p:attrName>
                                        </p:attrNameLst>
                                      </p:cBhvr>
                                      <p:to>
                                        <p:strVal val="visible"/>
                                      </p:to>
                                    </p:set>
                                    <p:animEffect transition="in" filter="circle(in)">
                                      <p:cBhvr>
                                        <p:cTn id="12" dur="20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3912" y="523875"/>
          <a:ext cx="10515600" cy="5819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12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1" y="223837"/>
            <a:ext cx="5215804" cy="3515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442913"/>
            <a:ext cx="509521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tham gia ca hoat dong van hoa nghe thuat cua tre 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21" y="3809554"/>
            <a:ext cx="5215804" cy="29503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43701" y="5586413"/>
            <a:ext cx="5095218" cy="954107"/>
          </a:xfrm>
          <a:prstGeom prst="rect">
            <a:avLst/>
          </a:prstGeom>
          <a:solidFill>
            <a:schemeClr val="accent2">
              <a:lumMod val="20000"/>
              <a:lumOff val="80000"/>
            </a:schemeClr>
          </a:solidFill>
        </p:spPr>
        <p:txBody>
          <a:bodyPr wrap="square" rtlCol="0">
            <a:spAutoFit/>
          </a:bodyPr>
          <a:lstStyle/>
          <a:p>
            <a:pPr algn="ctr"/>
            <a:r>
              <a:rPr lang="en-US" altLang="en-US" sz="2800" b="1">
                <a:solidFill>
                  <a:schemeClr val="accent1">
                    <a:lumMod val="50000"/>
                  </a:schemeClr>
                </a:solidFill>
                <a:latin typeface="Times New Roman" panose="02020603050405020304" pitchFamily="18" charset="0"/>
              </a:rPr>
              <a:t>Các em được tự do vui chơi, </a:t>
            </a:r>
          </a:p>
          <a:p>
            <a:pPr algn="ctr"/>
            <a:r>
              <a:rPr lang="en-US" altLang="en-US" sz="2800" b="1">
                <a:solidFill>
                  <a:schemeClr val="accent1">
                    <a:lumMod val="50000"/>
                  </a:schemeClr>
                </a:solidFill>
                <a:latin typeface="Times New Roman" panose="02020603050405020304" pitchFamily="18" charset="0"/>
              </a:rPr>
              <a:t>giải trí.</a:t>
            </a:r>
            <a:endParaRPr lang="en-US" sz="2800" b="1">
              <a:solidFill>
                <a:schemeClr val="accent1">
                  <a:lumMod val="50000"/>
                </a:schemeClr>
              </a:solidFill>
            </a:endParaRPr>
          </a:p>
        </p:txBody>
      </p:sp>
      <p:sp>
        <p:nvSpPr>
          <p:cNvPr id="3" name="TextBox 2"/>
          <p:cNvSpPr txBox="1"/>
          <p:nvPr/>
        </p:nvSpPr>
        <p:spPr>
          <a:xfrm>
            <a:off x="5446375" y="3812411"/>
            <a:ext cx="1183025" cy="2954655"/>
          </a:xfrm>
          <a:prstGeom prst="rect">
            <a:avLst/>
          </a:prstGeom>
          <a:solidFill>
            <a:schemeClr val="accent2">
              <a:lumMod val="20000"/>
              <a:lumOff val="80000"/>
            </a:schemeClr>
          </a:solidFill>
        </p:spPr>
        <p:txBody>
          <a:bodyPr wrap="square" rtlCol="0">
            <a:spAutoFit/>
          </a:bodyPr>
          <a:lstStyle/>
          <a:p>
            <a:pPr lvl="0"/>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ham gia các hoạt động văn </a:t>
            </a:r>
            <a:r>
              <a:rPr lang="en-US" sz="2800">
                <a:latin typeface="Times New Roman" panose="02020603050405020304" pitchFamily="18" charset="0"/>
                <a:cs typeface="Times New Roman" panose="02020603050405020304" pitchFamily="18" charset="0"/>
              </a:rPr>
              <a:t>nghệ</a:t>
            </a:r>
          </a:p>
          <a:p>
            <a:endParaRPr lang="en-US"/>
          </a:p>
        </p:txBody>
      </p:sp>
      <p:sp>
        <p:nvSpPr>
          <p:cNvPr id="5" name="TextBox 4"/>
          <p:cNvSpPr txBox="1"/>
          <p:nvPr/>
        </p:nvSpPr>
        <p:spPr>
          <a:xfrm>
            <a:off x="5389225" y="223837"/>
            <a:ext cx="897275" cy="1815882"/>
          </a:xfrm>
          <a:prstGeom prst="rect">
            <a:avLst/>
          </a:prstGeom>
          <a:solidFill>
            <a:schemeClr val="accent2">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Sinh hoạt chào cờ</a:t>
            </a:r>
          </a:p>
        </p:txBody>
      </p:sp>
    </p:spTree>
    <p:extLst>
      <p:ext uri="{BB962C8B-B14F-4D97-AF65-F5344CB8AC3E}">
        <p14:creationId xmlns:p14="http://schemas.microsoft.com/office/powerpoint/2010/main" val="10054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471488"/>
          <a:ext cx="10515600" cy="57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343025" y="942975"/>
            <a:ext cx="2285999" cy="4524315"/>
          </a:xfrm>
          <a:prstGeom prst="rect">
            <a:avLst/>
          </a:prstGeom>
          <a:solidFill>
            <a:schemeClr val="accent5">
              <a:lumMod val="50000"/>
            </a:schemeClr>
          </a:solidFill>
        </p:spPr>
        <p:txBody>
          <a:bodyPr wrap="square" rtlCol="0">
            <a:spAutoFit/>
          </a:bodyPr>
          <a:lstStyle/>
          <a:p>
            <a:pPr algn="ctr"/>
            <a:r>
              <a:rPr lang="vi-VN" sz="3200" b="1">
                <a:solidFill>
                  <a:schemeClr val="bg1"/>
                </a:solidFill>
                <a:latin typeface="+mj-lt"/>
                <a:cs typeface="Times New Roman" panose="02020603050405020304" pitchFamily="18" charset="0"/>
              </a:rPr>
              <a:t>Là những quyền được tham gia vào các công việc có ảnh hưởng đến cuộc sống của trẻ em như</a:t>
            </a:r>
            <a:r>
              <a:rPr lang="en-US" sz="3200" b="1">
                <a:solidFill>
                  <a:schemeClr val="bg1"/>
                </a:solidFill>
                <a:latin typeface="+mj-lt"/>
                <a:cs typeface="Times New Roman" panose="02020603050405020304" pitchFamily="18" charset="0"/>
              </a:rPr>
              <a:t>:</a:t>
            </a:r>
          </a:p>
        </p:txBody>
      </p:sp>
    </p:spTree>
    <p:extLst>
      <p:ext uri="{BB962C8B-B14F-4D97-AF65-F5344CB8AC3E}">
        <p14:creationId xmlns:p14="http://schemas.microsoft.com/office/powerpoint/2010/main" val="55083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nhom quyen tham gia cua tre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44" y="195920"/>
            <a:ext cx="6286500" cy="5261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nhom quyen tham gia cua tre 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195919"/>
            <a:ext cx="5238750" cy="52619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4376" y="5657852"/>
            <a:ext cx="10601324" cy="646331"/>
          </a:xfrm>
          <a:prstGeom prst="rect">
            <a:avLst/>
          </a:prstGeom>
          <a:noFill/>
        </p:spPr>
        <p:txBody>
          <a:bodyPr wrap="square" rtlCol="0">
            <a:spAutoFit/>
          </a:bodyPr>
          <a:lstStyle/>
          <a:p>
            <a:pPr algn="ctr"/>
            <a:r>
              <a:rPr lang="en-US" altLang="en-US" sz="3600" b="1">
                <a:solidFill>
                  <a:srgbClr val="0033CC"/>
                </a:solidFill>
                <a:latin typeface="Times New Roman" panose="02020603050405020304" pitchFamily="18" charset="0"/>
              </a:rPr>
              <a:t>Các em được nói và viết lên suy nghĩ của mình</a:t>
            </a:r>
            <a:endParaRPr lang="en-US" sz="3600"/>
          </a:p>
        </p:txBody>
      </p:sp>
    </p:spTree>
    <p:extLst>
      <p:ext uri="{BB962C8B-B14F-4D97-AF65-F5344CB8AC3E}">
        <p14:creationId xmlns:p14="http://schemas.microsoft.com/office/powerpoint/2010/main" val="87582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398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C2AF-D158-DFEB-8697-9D9A7FB3CD9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1E0230-BDAB-A7F7-4378-9DF94E3D73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4233" y="1825625"/>
            <a:ext cx="8803534" cy="4351338"/>
          </a:xfrm>
        </p:spPr>
      </p:pic>
      <p:sp>
        <p:nvSpPr>
          <p:cNvPr id="4" name="Footer Placeholder 3">
            <a:extLst>
              <a:ext uri="{FF2B5EF4-FFF2-40B4-BE49-F238E27FC236}">
                <a16:creationId xmlns:a16="http://schemas.microsoft.com/office/drawing/2014/main" id="{88ACA15E-E58F-2103-9AC1-FAEEF0CE1560}"/>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73342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a:solidFill>
                  <a:srgbClr val="FF0000"/>
                </a:solidFill>
                <a:latin typeface="Arial" panose="020B0604020202020204" pitchFamily="34" charset="0"/>
                <a:cs typeface="Arial" panose="020B0604020202020204" pitchFamily="34" charset="0"/>
              </a:rPr>
              <a:t>vệ</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48409" y="40300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
        <p:nvSpPr>
          <p:cNvPr id="20" name="Rectangle: Rounded Corners 23">
            <a:extLst>
              <a:ext uri="{FF2B5EF4-FFF2-40B4-BE49-F238E27FC236}">
                <a16:creationId xmlns:a16="http://schemas.microsoft.com/office/drawing/2014/main" id="{C3A49D42-77BB-4A72-8F70-DB9B2EC103AF}"/>
              </a:ext>
            </a:extLst>
          </p:cNvPr>
          <p:cNvSpPr/>
          <p:nvPr/>
        </p:nvSpPr>
        <p:spPr>
          <a:xfrm>
            <a:off x="124582" y="4023595"/>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22" name="Rectangle: Rounded Corners 24">
            <a:extLst>
              <a:ext uri="{FF2B5EF4-FFF2-40B4-BE49-F238E27FC236}">
                <a16:creationId xmlns:a16="http://schemas.microsoft.com/office/drawing/2014/main" id="{F054518C-C1D8-4492-995F-84FD44C6CFD8}"/>
              </a:ext>
            </a:extLst>
          </p:cNvPr>
          <p:cNvSpPr/>
          <p:nvPr/>
        </p:nvSpPr>
        <p:spPr>
          <a:xfrm>
            <a:off x="3116475" y="40226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a:t>
            </a:r>
            <a:r>
              <a:rPr lang="en-US" sz="2000" b="1" i="1">
                <a:solidFill>
                  <a:schemeClr val="tx1"/>
                </a:solidFill>
                <a:latin typeface="Times New Roman" panose="02020603050405020304" pitchFamily="18" charset="0"/>
                <a:cs typeface="Times New Roman" panose="02020603050405020304" pitchFamily="18" charset="0"/>
              </a:rPr>
              <a:t>, 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3" name="Rectangle: Rounded Corners 25">
            <a:extLst>
              <a:ext uri="{FF2B5EF4-FFF2-40B4-BE49-F238E27FC236}">
                <a16:creationId xmlns:a16="http://schemas.microsoft.com/office/drawing/2014/main" id="{67735CDC-29E5-48CE-96ED-5DEECB4AD21C}"/>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2A9E5811-73F2-4A5A-A275-704D81D979EA}"/>
              </a:ext>
            </a:extLst>
          </p:cNvPr>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24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57567" y="1173192"/>
            <a:ext cx="7705564" cy="1200329"/>
          </a:xfrm>
          <a:prstGeom prst="rect">
            <a:avLst/>
          </a:prstGeom>
          <a:noFill/>
        </p:spPr>
        <p:txBody>
          <a:bodyPr wrap="square" rtlCol="0">
            <a:spAutoFit/>
          </a:bodyPr>
          <a:lstStyle/>
          <a:p>
            <a:r>
              <a:rPr lang="vi-VN" sz="1800" b="1" dirty="0">
                <a:effectLst/>
                <a:latin typeface="+mj-lt"/>
                <a:ea typeface="Arial" panose="020B0604020202020204" pitchFamily="34" charset="0"/>
                <a:cs typeface="Cambria" panose="02040503050406030204" pitchFamily="18" charset="0"/>
              </a:rPr>
              <a:t>T</a:t>
            </a:r>
            <a:r>
              <a:rPr lang="en-US" b="1" dirty="0">
                <a:latin typeface="+mj-lt"/>
                <a:ea typeface="Arial" panose="020B0604020202020204" pitchFamily="34" charset="0"/>
                <a:cs typeface="Cambria" panose="02040503050406030204" pitchFamily="18" charset="0"/>
              </a:rPr>
              <a:t>ì</a:t>
            </a:r>
            <a:r>
              <a:rPr lang="vi-VN" sz="1800" b="1" dirty="0">
                <a:effectLst/>
                <a:latin typeface="+mj-lt"/>
                <a:ea typeface="Arial" panose="020B0604020202020204" pitchFamily="34" charset="0"/>
                <a:cs typeface="Cambria" panose="02040503050406030204" pitchFamily="18" charset="0"/>
              </a:rPr>
              <a:t>nh huống 1: </a:t>
            </a:r>
            <a:r>
              <a:rPr lang="vi-VN" sz="1800" dirty="0">
                <a:effectLst/>
                <a:latin typeface="+mj-lt"/>
                <a:ea typeface="Cambria" panose="02040503050406030204" pitchFamily="18" charset="0"/>
                <a:cs typeface="Cambria" panose="02040503050406030204" pitchFamily="18" charset="0"/>
              </a:rPr>
              <a:t>Thắm có một tủ sách rất quý. Mùa hè vừa qua, Thắm được thưởng khá nhiều sách mới. Nhân dịp trường Thắm có phong trào tặng sách cho các bạn vùng s</a:t>
            </a:r>
            <a:r>
              <a:rPr lang="en-US" dirty="0">
                <a:latin typeface="+mj-lt"/>
                <a:ea typeface="Cambria" panose="02040503050406030204" pitchFamily="18" charset="0"/>
                <a:cs typeface="Cambria" panose="02040503050406030204" pitchFamily="18" charset="0"/>
              </a:rPr>
              <a:t>â</a:t>
            </a:r>
            <a:r>
              <a:rPr lang="vi-VN" sz="1800" dirty="0">
                <a:effectLst/>
                <a:latin typeface="+mj-lt"/>
                <a:ea typeface="Cambria" panose="02040503050406030204" pitchFamily="18" charset="0"/>
                <a:cs typeface="Cambria" panose="02040503050406030204" pitchFamily="18" charset="0"/>
              </a:rPr>
              <a:t>u vùng xa, Thắm mang một ít sách tặng các bạn. Chị của Thắm không đồng ý với Thắm.</a:t>
            </a:r>
            <a:endParaRPr lang="en-US" sz="1800" dirty="0">
              <a:effectLst/>
              <a:latin typeface="+mj-lt"/>
              <a:ea typeface="Cambria" panose="02040503050406030204" pitchFamily="18" charset="0"/>
              <a:cs typeface="Cambria" panose="020405030504060302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3969830" y="3948306"/>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4A2B2CD6-C914-4178-8AE9-4B9B0617546C}"/>
              </a:ext>
            </a:extLst>
          </p:cNvPr>
          <p:cNvSpPr txBox="1"/>
          <p:nvPr/>
        </p:nvSpPr>
        <p:spPr>
          <a:xfrm>
            <a:off x="3636293" y="2373521"/>
            <a:ext cx="8028796" cy="1084849"/>
          </a:xfrm>
          <a:prstGeom prst="rect">
            <a:avLst/>
          </a:prstGeom>
          <a:noFill/>
        </p:spPr>
        <p:txBody>
          <a:bodyPr wrap="square" rtlCol="0">
            <a:spAutoFit/>
          </a:bodyPr>
          <a:lstStyle/>
          <a:p>
            <a:pPr marL="647700" indent="12700">
              <a:lnSpc>
                <a:spcPct val="75000"/>
              </a:lnSpc>
              <a:spcAft>
                <a:spcPts val="200"/>
              </a:spcAft>
            </a:pPr>
            <a:r>
              <a:rPr lang="en-US" sz="18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Câu</a:t>
            </a:r>
            <a:r>
              <a:rPr lang="en-US"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18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hỏi</a:t>
            </a:r>
            <a:r>
              <a:rPr lang="en-US"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p>
          <a:p>
            <a:pPr marL="647700" indent="12700">
              <a:lnSpc>
                <a:spcPct val="75000"/>
              </a:lnSpc>
              <a:spcAft>
                <a:spcPts val="200"/>
              </a:spcAft>
            </a:pPr>
            <a:r>
              <a:rPr lang="vi-VN"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1. Theo em, Th</a:t>
            </a:r>
            <a:r>
              <a:rPr lang="en-US"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ắ</a:t>
            </a:r>
            <a:r>
              <a:rPr lang="vi-VN"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m có quy</a:t>
            </a:r>
            <a:r>
              <a:rPr lang="en-US"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ề</a:t>
            </a:r>
            <a:r>
              <a:rPr lang="vi-VN"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n tặng sách cho các bạn vùng sâu vùng xa không? Tại sao?</a:t>
            </a:r>
            <a:endParaRPr lang="en-US" sz="180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endParaRPr>
          </a:p>
          <a:p>
            <a:pPr marL="647700" indent="12700" algn="just">
              <a:lnSpc>
                <a:spcPct val="127000"/>
              </a:lnSpc>
              <a:spcAft>
                <a:spcPts val="1600"/>
              </a:spcAft>
            </a:pPr>
            <a:r>
              <a:rPr lang="vi-VN" sz="18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2. Chị của Thắm có quyền can ngăn việc làm của Thắm không? Tại sao?</a:t>
            </a:r>
            <a:endParaRPr lang="en-US" sz="180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D3C3828-72E5-4F76-89CC-422F2B1229B1}"/>
              </a:ext>
            </a:extLst>
          </p:cNvPr>
          <p:cNvSpPr txBox="1"/>
          <p:nvPr/>
        </p:nvSpPr>
        <p:spPr>
          <a:xfrm>
            <a:off x="3909902" y="3909308"/>
            <a:ext cx="7871281" cy="2862322"/>
          </a:xfrm>
          <a:prstGeom prst="rect">
            <a:avLst/>
          </a:prstGeom>
          <a:noFill/>
        </p:spPr>
        <p:txBody>
          <a:bodyPr wrap="square" rtlCol="0">
            <a:spAutoFit/>
          </a:bodyPr>
          <a:lstStyle/>
          <a:p>
            <a:r>
              <a:rPr lang="vi-VN" sz="1800" b="1" dirty="0">
                <a:effectLst/>
                <a:latin typeface="Times New Roman" panose="02020603050405020304" pitchFamily="18" charset="0"/>
                <a:ea typeface="Arial" panose="020B0604020202020204" pitchFamily="34" charset="0"/>
                <a:cs typeface="Times New Roman" panose="02020603050405020304" pitchFamily="18" charset="0"/>
              </a:rPr>
              <a:t>T</a:t>
            </a:r>
            <a:r>
              <a:rPr lang="en-US" b="1" dirty="0">
                <a:latin typeface="Times New Roman" panose="02020603050405020304" pitchFamily="18" charset="0"/>
                <a:ea typeface="Arial" panose="020B0604020202020204" pitchFamily="34" charset="0"/>
                <a:cs typeface="Times New Roman" panose="02020603050405020304" pitchFamily="18" charset="0"/>
              </a:rPr>
              <a:t>ì</a:t>
            </a:r>
            <a:r>
              <a:rPr lang="vi-VN" sz="1800" b="1" dirty="0">
                <a:effectLst/>
                <a:latin typeface="Times New Roman" panose="02020603050405020304" pitchFamily="18" charset="0"/>
                <a:ea typeface="Arial" panose="020B0604020202020204" pitchFamily="34" charset="0"/>
                <a:cs typeface="Times New Roman" panose="02020603050405020304" pitchFamily="18" charset="0"/>
              </a:rPr>
              <a:t>nh huống 2: </a:t>
            </a:r>
            <a:r>
              <a:rPr lang="vi-VN" sz="1800" dirty="0">
                <a:effectLst/>
                <a:latin typeface="Cambria" panose="02040503050406030204" pitchFamily="18" charset="0"/>
                <a:ea typeface="Cambria" panose="02040503050406030204" pitchFamily="18" charset="0"/>
                <a:cs typeface="Cambria" panose="02040503050406030204" pitchFamily="18" charset="0"/>
              </a:rPr>
              <a:t>Thời gian gần đ</a:t>
            </a:r>
            <a:r>
              <a:rPr lang="en-US" dirty="0">
                <a:latin typeface="Cambria" panose="02040503050406030204" pitchFamily="18" charset="0"/>
                <a:ea typeface="Cambria" panose="02040503050406030204" pitchFamily="18" charset="0"/>
                <a:cs typeface="Cambria" panose="02040503050406030204" pitchFamily="18" charset="0"/>
              </a:rPr>
              <a:t>â</a:t>
            </a:r>
            <a:r>
              <a:rPr lang="vi-VN" sz="1800" dirty="0">
                <a:effectLst/>
                <a:latin typeface="Cambria" panose="02040503050406030204" pitchFamily="18" charset="0"/>
                <a:ea typeface="Cambria" panose="02040503050406030204" pitchFamily="18" charset="0"/>
                <a:cs typeface="Cambria" panose="02040503050406030204" pitchFamily="18" charset="0"/>
              </a:rPr>
              <a:t>y, bố mẹ thường xuyên tranh luận về việc học tập của Hùng dù em luôn ở trong nhóm học tốt nhất lớp. Nguyên nhân do bố Hùng muốn em tham gia học thêm đủ các ngày trong tuần để thi vào trường Trung học phổ thông chuyên của tỉnh. Song, mẹ Hùng lại muốn dành thời gian để Hùng tham gia các hoạt động ngoại khoá khác. Biết chuyện, ông nội của Hùng đã khuyên bố Hùng nên dành cho bạn thời gian để vui chơi, giải trí vì đ</a:t>
            </a:r>
            <a:r>
              <a:rPr lang="en-US" dirty="0">
                <a:latin typeface="Cambria" panose="02040503050406030204" pitchFamily="18" charset="0"/>
                <a:ea typeface="Cambria" panose="02040503050406030204" pitchFamily="18" charset="0"/>
                <a:cs typeface="Cambria" panose="02040503050406030204" pitchFamily="18" charset="0"/>
              </a:rPr>
              <a:t>â</a:t>
            </a:r>
            <a:r>
              <a:rPr lang="vi-VN" sz="1800" dirty="0">
                <a:effectLst/>
                <a:latin typeface="Cambria" panose="02040503050406030204" pitchFamily="18" charset="0"/>
                <a:ea typeface="Cambria" panose="02040503050406030204" pitchFamily="18" charset="0"/>
                <a:cs typeface="Cambria" panose="02040503050406030204" pitchFamily="18" charset="0"/>
              </a:rPr>
              <a:t>y cũng là quyền của trẻ em.</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r>
              <a:rPr lang="en-US" sz="1800" b="1" dirty="0" err="1">
                <a:solidFill>
                  <a:srgbClr val="0000FF"/>
                </a:solidFill>
                <a:effectLst/>
                <a:latin typeface="Cambria" panose="02040503050406030204" pitchFamily="18" charset="0"/>
                <a:ea typeface="Cambria" panose="02040503050406030204" pitchFamily="18" charset="0"/>
                <a:cs typeface="Cambria" panose="02040503050406030204" pitchFamily="18" charset="0"/>
              </a:rPr>
              <a:t>Câu</a:t>
            </a:r>
            <a:r>
              <a:rPr lang="en-US" sz="1800" b="1" dirty="0">
                <a:solidFill>
                  <a:srgbClr val="0000FF"/>
                </a:solidFill>
                <a:effectLst/>
                <a:latin typeface="Cambria" panose="02040503050406030204" pitchFamily="18" charset="0"/>
                <a:ea typeface="Cambria" panose="02040503050406030204" pitchFamily="18" charset="0"/>
                <a:cs typeface="Cambria" panose="02040503050406030204" pitchFamily="18" charset="0"/>
              </a:rPr>
              <a:t> </a:t>
            </a:r>
            <a:r>
              <a:rPr lang="en-US" sz="1800" b="1" dirty="0" err="1">
                <a:solidFill>
                  <a:srgbClr val="0000FF"/>
                </a:solidFill>
                <a:effectLst/>
                <a:latin typeface="Cambria" panose="02040503050406030204" pitchFamily="18" charset="0"/>
                <a:ea typeface="Cambria" panose="02040503050406030204" pitchFamily="18" charset="0"/>
                <a:cs typeface="Cambria" panose="02040503050406030204" pitchFamily="18" charset="0"/>
              </a:rPr>
              <a:t>hỏi</a:t>
            </a:r>
            <a:r>
              <a:rPr lang="en-US" sz="1800" b="1" dirty="0">
                <a:solidFill>
                  <a:srgbClr val="0000FF"/>
                </a:solidFill>
                <a:effectLst/>
                <a:latin typeface="Cambria" panose="02040503050406030204" pitchFamily="18" charset="0"/>
                <a:ea typeface="Cambria" panose="02040503050406030204" pitchFamily="18" charset="0"/>
                <a:cs typeface="Cambria" panose="02040503050406030204" pitchFamily="18" charset="0"/>
              </a:rPr>
              <a:t>: </a:t>
            </a:r>
            <a:r>
              <a:rPr lang="vi-VN" sz="1800" b="1" dirty="0">
                <a:solidFill>
                  <a:srgbClr val="0000FF"/>
                </a:solidFill>
                <a:effectLst/>
                <a:latin typeface="Cambria" panose="02040503050406030204" pitchFamily="18" charset="0"/>
                <a:ea typeface="Cambria" panose="02040503050406030204" pitchFamily="18" charset="0"/>
                <a:cs typeface="Cambria" panose="02040503050406030204" pitchFamily="18" charset="0"/>
              </a:rPr>
              <a:t>Theo em, trong gia đình Hùng, ai thực hiện tốt quyền trẻ em? Vì sao?</a:t>
            </a:r>
            <a:endParaRPr lang="en-US" sz="1800" dirty="0">
              <a:solidFill>
                <a:srgbClr val="0000FF"/>
              </a:solidFill>
              <a:effectLst/>
              <a:latin typeface="Cambria" panose="02040503050406030204" pitchFamily="18" charset="0"/>
              <a:ea typeface="Cambria" panose="02040503050406030204" pitchFamily="18" charset="0"/>
              <a:cs typeface="Cambria" panose="02040503050406030204" pitchFamily="18" charset="0"/>
            </a:endParaRPr>
          </a:p>
          <a:p>
            <a:endParaRPr lang="en-US" dirty="0"/>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770556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pPr marL="457200" indent="-457200">
              <a:buAutoNum type="arabicPeriod"/>
            </a:pP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Theo em, Th</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ắ</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m có quy</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ề</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n tặng sách cho các bạn vùng sâu </a:t>
            </a:r>
            <a:r>
              <a:rPr lang="vi-VN"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vùng</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xa</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Vì</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đó</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là</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Thắm</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2</a:t>
            </a:r>
            <a:r>
              <a:rPr lang="en-US" sz="2400"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Chị của Thắm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có quyền can ngăn việc làm của Thắm</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Vì</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đó</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là</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Thắm</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có</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sẻ</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đã</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có</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cùng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938992"/>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Theo em, trong gia đình Hùng,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Ông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nội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thực hiện tốt quyền </a:t>
            </a:r>
            <a:r>
              <a:rPr lang="vi-VN"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trẻ</a:t>
            </a:r>
            <a:r>
              <a:rPr lang="vi-VN"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em</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Vì</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ông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muốn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cháu</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mình</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phát</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triển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bầu</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khí</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yêu</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thương</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cân</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đối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vụ</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học</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tập</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vui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chơi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giải</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trí</a:t>
            </a:r>
            <a:r>
              <a:rPr lang="en-US" sz="24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893374"/>
          </a:xfrm>
          <a:prstGeom prst="rect">
            <a:avLst/>
          </a:prstGeom>
          <a:noFill/>
        </p:spPr>
        <p:txBody>
          <a:bodyPr wrap="square" rtlCol="0">
            <a:spAutoFit/>
          </a:bodyPr>
          <a:lstStyle/>
          <a:p>
            <a:pPr algn="just"/>
            <a:r>
              <a:rPr lang="vi-VN" sz="1900" b="1" dirty="0">
                <a:solidFill>
                  <a:srgbClr val="FF0000"/>
                </a:solidFill>
              </a:rPr>
              <a:t>Thông tin 1:</a:t>
            </a:r>
            <a:r>
              <a:rPr lang="en-US" sz="1900" b="1" dirty="0">
                <a:solidFill>
                  <a:srgbClr val="FF0000"/>
                </a:solidFill>
              </a:rPr>
              <a:t> </a:t>
            </a:r>
            <a:r>
              <a:rPr lang="vi-VN" sz="1900" dirty="0"/>
              <a:t>Là một xã </a:t>
            </a:r>
            <a:r>
              <a:rPr lang="en-US" sz="1900" dirty="0"/>
              <a:t>ở</a:t>
            </a:r>
            <a:r>
              <a:rPr lang="vi-VN" sz="1900" dirty="0"/>
              <a:t> Đồng bằng sông Cửu Long, mặc dù đ</a:t>
            </a:r>
            <a:r>
              <a:rPr lang="en-US" sz="1900" dirty="0" err="1"/>
              <a:t>i</a:t>
            </a:r>
            <a:r>
              <a:rPr lang="vi-VN" sz="1900" dirty="0"/>
              <a:t>ều kiện kinh tế - xã hội còn có khó khăn, nhưng Uỷ ban nhân dân xã T luôn quan tâm đến việc thực hiện quyền trẻ em. Xã đã huy động nguồn lực trong xã hội để có kinh phi sửa sang trường l</a:t>
            </a:r>
            <a:r>
              <a:rPr lang="en-US" sz="1900" dirty="0"/>
              <a:t>ớ</a:t>
            </a:r>
            <a:r>
              <a:rPr lang="vi-VN" sz="1900" dirty="0"/>
              <a:t>p, mua trang </a:t>
            </a:r>
            <a:r>
              <a:rPr lang="en-US" sz="1900" dirty="0" err="1"/>
              <a:t>thiết</a:t>
            </a:r>
            <a:r>
              <a:rPr lang="vi-VN" sz="1900" dirty="0"/>
              <a:t> bị và đồ dùng học tập cho trư</a:t>
            </a:r>
            <a:r>
              <a:rPr lang="en-US" sz="1900" dirty="0"/>
              <a:t>ờ</a:t>
            </a:r>
            <a:r>
              <a:rPr lang="vi-VN" sz="1900" dirty="0"/>
              <a:t>ng trung học cơ sở và hai trường ti</a:t>
            </a:r>
            <a:r>
              <a:rPr lang="en-US" sz="1900" dirty="0"/>
              <a:t>ể</a:t>
            </a:r>
            <a:r>
              <a:rPr lang="vi-VN" sz="1900" dirty="0"/>
              <a:t>u học. Phong trào học tập c</a:t>
            </a:r>
            <a:r>
              <a:rPr lang="en-US" sz="1900" dirty="0"/>
              <a:t>ủ</a:t>
            </a:r>
            <a:r>
              <a:rPr lang="vi-VN" sz="1900" dirty="0"/>
              <a:t>a xã được đẩy mạnh đến mỗi gia đinh có trẻ em. Vi vậy 100% trẻ em trong xã đều đến trường đúng tuổi quy định, trong đó nhiều cháu là học sinh giỏi c</a:t>
            </a:r>
            <a:r>
              <a:rPr lang="en-US" sz="1900" dirty="0"/>
              <a:t>ủ</a:t>
            </a:r>
            <a:r>
              <a:rPr lang="vi-VN" sz="1900" dirty="0"/>
              <a:t>a lớp, của trường và đạt danh hiệu trong các ki t</a:t>
            </a:r>
            <a:r>
              <a:rPr lang="en-US" sz="1900" dirty="0"/>
              <a:t>hi</a:t>
            </a:r>
            <a:r>
              <a:rPr lang="vi-VN" sz="1900" dirty="0"/>
              <a:t> học sinh giỏi cấp huyện và cấp tỉnh.</a:t>
            </a:r>
            <a:endParaRPr lang="en-US" sz="1900" dirty="0"/>
          </a:p>
        </p:txBody>
      </p:sp>
      <p:sp>
        <p:nvSpPr>
          <p:cNvPr id="5" name="TextBox 4"/>
          <p:cNvSpPr txBox="1"/>
          <p:nvPr/>
        </p:nvSpPr>
        <p:spPr>
          <a:xfrm>
            <a:off x="6222522" y="440190"/>
            <a:ext cx="5305245" cy="3016210"/>
          </a:xfrm>
          <a:prstGeom prst="rect">
            <a:avLst/>
          </a:prstGeom>
          <a:noFill/>
        </p:spPr>
        <p:txBody>
          <a:bodyPr wrap="square" rtlCol="0">
            <a:spAutoFit/>
          </a:bodyPr>
          <a:lstStyle/>
          <a:p>
            <a:pPr algn="just"/>
            <a:r>
              <a:rPr lang="vi-VN" sz="1900" b="1" dirty="0">
                <a:solidFill>
                  <a:srgbClr val="FF0000"/>
                </a:solidFill>
              </a:rPr>
              <a:t>Thông tin 2:</a:t>
            </a:r>
            <a:r>
              <a:rPr lang="en-US" sz="1900" b="1" dirty="0">
                <a:solidFill>
                  <a:srgbClr val="FF0000"/>
                </a:solidFill>
              </a:rPr>
              <a:t> </a:t>
            </a:r>
            <a:r>
              <a:rPr lang="vi-VN" sz="1900" dirty="0">
                <a:effectLst/>
                <a:ea typeface="Cambria" panose="02040503050406030204" pitchFamily="18" charset="0"/>
                <a:cs typeface="Cambria" panose="02040503050406030204" pitchFamily="18" charset="0"/>
              </a:rPr>
              <a:t>Gần cuối năm, Thanh Ngân rất muốn cùng bạn bè trong lớp tham gia hoạt động trải nghiệm ở một khu di tích văn hoá quốc gia. Thanh Ngân trình bày với bố mẹ mong muốn của mình và xin phép đăng kí để đi cùng. Thế nhưng bố mẹ bạn ấy không đồng ý, nói rằng nơi đó rất xa và không an toàn. Bố mẹ Thanh Ngân xin phép cô giáo cho bạn ấy ở nhà vì bị say xe. Thanh Ngân rất buồn và có ý không hài lòng với bố mẹ.</a:t>
            </a:r>
            <a:endParaRPr lang="en-US" sz="1900" dirty="0">
              <a:effectLst/>
              <a:ea typeface="Cambria" panose="02040503050406030204" pitchFamily="18" charset="0"/>
              <a:cs typeface="Cambria" panose="02040503050406030204" pitchFamily="18" charset="0"/>
            </a:endParaRPr>
          </a:p>
        </p:txBody>
      </p:sp>
      <p:sp>
        <p:nvSpPr>
          <p:cNvPr id="6" name="TextBox 5"/>
          <p:cNvSpPr txBox="1"/>
          <p:nvPr/>
        </p:nvSpPr>
        <p:spPr>
          <a:xfrm>
            <a:off x="6222521" y="3560576"/>
            <a:ext cx="5305245" cy="2723823"/>
          </a:xfrm>
          <a:prstGeom prst="rect">
            <a:avLst/>
          </a:prstGeom>
          <a:noFill/>
        </p:spPr>
        <p:txBody>
          <a:bodyPr wrap="square" rtlCol="0">
            <a:spAutoFit/>
          </a:bodyPr>
          <a:lstStyle/>
          <a:p>
            <a:pPr algn="just"/>
            <a:r>
              <a:rPr lang="vi-VN" sz="1900" b="1" dirty="0">
                <a:solidFill>
                  <a:srgbClr val="FF0000"/>
                </a:solidFill>
              </a:rPr>
              <a:t>Thông </a:t>
            </a:r>
            <a:r>
              <a:rPr lang="en-US" sz="1900" b="1" dirty="0">
                <a:solidFill>
                  <a:srgbClr val="FF0000"/>
                </a:solidFill>
              </a:rPr>
              <a:t>tin </a:t>
            </a:r>
            <a:r>
              <a:rPr lang="vi-VN" sz="1900" b="1" dirty="0">
                <a:solidFill>
                  <a:srgbClr val="FF0000"/>
                </a:solidFill>
              </a:rPr>
              <a:t>3:</a:t>
            </a:r>
            <a:r>
              <a:rPr lang="vi-VN" sz="1900" dirty="0">
                <a:solidFill>
                  <a:srgbClr val="000000"/>
                </a:solidFill>
                <a:effectLst/>
                <a:ea typeface="Courier New" panose="02070309020205020404" pitchFamily="49" charset="0"/>
              </a:rPr>
              <a:t> Ngày nào mẹ cũng cho tiền Tùng để ăn sáng. Nhưng Tùng thường nhịn ăn để dành tiền chơi điện tử. Đến giờ tan học, Tùng lại đi chơi đến muộn mới về nhà. Biết chuyện, chị gái của Tùng khuyên em không nên như thế nữa, dành thời gian học hành và phụ giúp mẹ việc nhà. Tùng giận dỗi, cho là chị đã vi phạm đến quyền trẻ em của Tùng, vì trẻ em có quyền vui chơi, giải trí,...</a:t>
            </a:r>
            <a:endParaRPr lang="en-US" sz="1900" b="1" dirty="0">
              <a:solidFill>
                <a:srgbClr val="FF0000"/>
              </a:solidFill>
            </a:endParaRPr>
          </a:p>
        </p:txBody>
      </p:sp>
    </p:spTree>
    <p:extLst>
      <p:ext uri="{BB962C8B-B14F-4D97-AF65-F5344CB8AC3E}">
        <p14:creationId xmlns:p14="http://schemas.microsoft.com/office/powerpoint/2010/main" val="35954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369277" y="1269678"/>
            <a:ext cx="2883877" cy="4225514"/>
          </a:xfrm>
          <a:prstGeom prst="rect">
            <a:avLst/>
          </a:prstGeom>
        </p:spPr>
      </p:pic>
      <p:sp>
        <p:nvSpPr>
          <p:cNvPr id="16" name="TextBox 15"/>
          <p:cNvSpPr txBox="1"/>
          <p:nvPr/>
        </p:nvSpPr>
        <p:spPr>
          <a:xfrm>
            <a:off x="3449386" y="727897"/>
            <a:ext cx="7708052" cy="2031325"/>
          </a:xfrm>
          <a:prstGeom prst="rect">
            <a:avLst/>
          </a:prstGeom>
          <a:noFill/>
        </p:spPr>
        <p:txBody>
          <a:bodyPr wrap="square" rtlCol="0">
            <a:spAutoFit/>
          </a:bodyPr>
          <a:lstStyle/>
          <a:p>
            <a:pPr lvl="0"/>
            <a:r>
              <a:rPr lang="en-US" b="1" dirty="0">
                <a:latin typeface="Times New Roman" panose="02020603050405020304" pitchFamily="18" charset="0"/>
                <a:cs typeface="Times New Roman" panose="02020603050405020304" pitchFamily="18" charset="0"/>
              </a:rPr>
              <a:t>T.H 1: </a:t>
            </a:r>
            <a:r>
              <a:rPr lang="en-US" b="1" dirty="0" err="1">
                <a:latin typeface="Times New Roman" panose="02020603050405020304" pitchFamily="18" charset="0"/>
                <a:cs typeface="Times New Roman" panose="02020603050405020304" pitchFamily="18" charset="0"/>
              </a:rPr>
              <a:t>Trả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a:t>
            </a:r>
          </a:p>
          <a:p>
            <a:pPr lvl="0"/>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Uỷ</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p>
          <a:p>
            <a:pPr lvl="0"/>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uỷ</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6" y="2647694"/>
            <a:ext cx="7708052" cy="226094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lnSpc>
                <a:spcPct val="107000"/>
              </a:lnSpc>
              <a:spcAft>
                <a:spcPts val="800"/>
              </a:spcAft>
              <a:buSzPts val="1000"/>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1.Theo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tuối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24EC57-ADEB-4EB2-AE7D-E2CD4D25A282}"/>
              </a:ext>
            </a:extLst>
          </p:cNvPr>
          <p:cNvSpPr txBox="1"/>
          <p:nvPr/>
        </p:nvSpPr>
        <p:spPr>
          <a:xfrm>
            <a:off x="3449386" y="4990107"/>
            <a:ext cx="7708051" cy="923330"/>
          </a:xfrm>
          <a:prstGeom prst="rect">
            <a:avLst/>
          </a:prstGeom>
          <a:noFill/>
        </p:spPr>
        <p:txBody>
          <a:bodyPr wrap="square" rtlCol="0">
            <a:spAutoFit/>
          </a:bodyPr>
          <a:lstStyle/>
          <a:p>
            <a:r>
              <a:rPr lang="en-US" b="1" dirty="0"/>
              <a:t>TH3</a:t>
            </a:r>
            <a:r>
              <a:rPr lang="en-US" dirty="0"/>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Tùng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1" grpId="0"/>
      <p:bldP spid="12"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27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11:</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a:t>
              </a:r>
              <a:r>
                <a:rPr lang="vi-VN" altLang="en-US" sz="4400" b="1" dirty="0">
                  <a:solidFill>
                    <a:srgbClr val="FF0000"/>
                  </a:solidFill>
                  <a:latin typeface="#9Slide05 Fourth" panose="00000500000000000000" pitchFamily="2" charset="0"/>
                </a:rPr>
                <a:t>CƠ BẢN CỦA </a:t>
              </a:r>
              <a:r>
                <a:rPr lang="en-US" altLang="en-US" sz="4400" b="1" dirty="0">
                  <a:solidFill>
                    <a:srgbClr val="FF0000"/>
                  </a:solidFill>
                  <a:latin typeface="#9Slide05 Fourth" panose="00000500000000000000" pitchFamily="2" charset="0"/>
                </a:rPr>
                <a:t>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369740"/>
              <a:ext cx="3093955" cy="1679822"/>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a:p>
              <a:pPr algn="ctr">
                <a:defRPr/>
              </a:pP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spTree>
    <p:extLst>
      <p:ext uri="{BB962C8B-B14F-4D97-AF65-F5344CB8AC3E}">
        <p14:creationId xmlns:p14="http://schemas.microsoft.com/office/powerpoint/2010/main" val="143864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11:</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spTree>
    <p:extLst>
      <p:ext uri="{BB962C8B-B14F-4D97-AF65-F5344CB8AC3E}">
        <p14:creationId xmlns:p14="http://schemas.microsoft.com/office/powerpoint/2010/main" val="347018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Rounded Corners 15">
            <a:extLst>
              <a:ext uri="{FF2B5EF4-FFF2-40B4-BE49-F238E27FC236}">
                <a16:creationId xmlns:a16="http://schemas.microsoft.com/office/drawing/2014/main"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6776049" y="4156416"/>
            <a:ext cx="4718649" cy="253347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dirty="0" err="1">
                <a:solidFill>
                  <a:srgbClr val="FF0000"/>
                </a:solidFill>
                <a:latin typeface="Arial" panose="020B0604020202020204" pitchFamily="34" charset="0"/>
              </a:rPr>
              <a:t>Bài</a:t>
            </a:r>
            <a:r>
              <a:rPr lang="en-US" altLang="en-US" b="1" dirty="0">
                <a:solidFill>
                  <a:srgbClr val="FF0000"/>
                </a:solidFill>
                <a:latin typeface="Arial" panose="020B0604020202020204" pitchFamily="34" charset="0"/>
              </a:rPr>
              <a:t> 2:</a:t>
            </a:r>
          </a:p>
        </p:txBody>
      </p:sp>
      <p:sp>
        <p:nvSpPr>
          <p:cNvPr id="31749" name="Rectangle 5"/>
          <p:cNvSpPr>
            <a:spLocks noChangeArrowheads="1"/>
          </p:cNvSpPr>
          <p:nvPr/>
        </p:nvSpPr>
        <p:spPr bwMode="auto">
          <a:xfrm>
            <a:off x="1095555" y="3545457"/>
            <a:ext cx="8281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utre 407">
            <a:extLst>
              <a:ext uri="{FF2B5EF4-FFF2-40B4-BE49-F238E27FC236}">
                <a16:creationId xmlns:a16="http://schemas.microsoft.com/office/drawing/2014/main" id="{D9F44361-644D-477F-9180-579E30681F3D}"/>
              </a:ext>
            </a:extLst>
          </p:cNvPr>
          <p:cNvPicPr/>
          <p:nvPr/>
        </p:nvPicPr>
        <p:blipFill>
          <a:blip r:embed="rId3"/>
          <a:stretch/>
        </p:blipFill>
        <p:spPr>
          <a:xfrm>
            <a:off x="4094922" y="3545457"/>
            <a:ext cx="5055521" cy="2566670"/>
          </a:xfrm>
          <a:prstGeom prst="rect">
            <a:avLst/>
          </a:prstGeom>
        </p:spPr>
      </p:pic>
      <p:sp>
        <p:nvSpPr>
          <p:cNvPr id="6" name="TextBox 5">
            <a:extLst>
              <a:ext uri="{FF2B5EF4-FFF2-40B4-BE49-F238E27FC236}">
                <a16:creationId xmlns:a16="http://schemas.microsoft.com/office/drawing/2014/main" id="{7315E68A-E34E-4010-8B73-1990BB929BEA}"/>
              </a:ext>
            </a:extLst>
          </p:cNvPr>
          <p:cNvSpPr txBox="1"/>
          <p:nvPr/>
        </p:nvSpPr>
        <p:spPr>
          <a:xfrm>
            <a:off x="3127513" y="878707"/>
            <a:ext cx="8534400" cy="1754326"/>
          </a:xfrm>
          <a:prstGeom prst="rect">
            <a:avLst/>
          </a:prstGeom>
          <a:noFill/>
        </p:spPr>
        <p:txBody>
          <a:bodyPr wrap="square" rtlCol="0">
            <a:spAutoFit/>
          </a:bodyPr>
          <a:lstStyle/>
          <a:p>
            <a:r>
              <a:rPr lang="vi-VN" sz="3600" b="1" dirty="0">
                <a:solidFill>
                  <a:srgbClr val="0000FF"/>
                </a:solidFill>
                <a:effectLst/>
                <a:latin typeface="+mj-lt"/>
                <a:ea typeface="Arial" panose="020B0604020202020204" pitchFamily="34" charset="0"/>
              </a:rPr>
              <a:t>Em sẽ làm gì để phòng tránh trường hợp như hình ảnh dưới đây.</a:t>
            </a:r>
            <a:endParaRPr lang="en-US" sz="3600" b="1" dirty="0">
              <a:solidFill>
                <a:srgbClr val="0000FF"/>
              </a:solidFill>
              <a:effectLst/>
              <a:latin typeface="+mj-lt"/>
              <a:ea typeface="Arial" panose="020B0604020202020204" pitchFamily="34" charset="0"/>
            </a:endParaRPr>
          </a:p>
          <a:p>
            <a:endParaRPr lang="en-US" sz="3600" dirty="0">
              <a:solidFill>
                <a:srgbClr val="0000FF"/>
              </a:solidFill>
              <a:latin typeface="+mj-lt"/>
            </a:endParaRPr>
          </a:p>
        </p:txBody>
      </p:sp>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fade">
                                      <p:cBhvr>
                                        <p:cTn id="17" dur="1000"/>
                                        <p:tgtEl>
                                          <p:spTgt spid="31749"/>
                                        </p:tgtEl>
                                      </p:cBhvr>
                                    </p:animEffect>
                                    <p:anim calcmode="lin" valueType="num">
                                      <p:cBhvr>
                                        <p:cTn id="18" dur="1000" fill="hold"/>
                                        <p:tgtEl>
                                          <p:spTgt spid="31749"/>
                                        </p:tgtEl>
                                        <p:attrNameLst>
                                          <p:attrName>ppt_x</p:attrName>
                                        </p:attrNameLst>
                                      </p:cBhvr>
                                      <p:tavLst>
                                        <p:tav tm="0">
                                          <p:val>
                                            <p:strVal val="#ppt_x"/>
                                          </p:val>
                                        </p:tav>
                                        <p:tav tm="100000">
                                          <p:val>
                                            <p:strVal val="#ppt_x"/>
                                          </p:val>
                                        </p:tav>
                                      </p:tavLst>
                                    </p:anim>
                                    <p:anim calcmode="lin" valueType="num">
                                      <p:cBhvr>
                                        <p:cTn id="19"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11:</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Shape 393">
            <a:extLst>
              <a:ext uri="{FF2B5EF4-FFF2-40B4-BE49-F238E27FC236}">
                <a16:creationId xmlns:a16="http://schemas.microsoft.com/office/drawing/2014/main" id="{4165B43D-81DD-4349-BB0A-B96482444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3" y="2115047"/>
            <a:ext cx="2114950" cy="264578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id="{684C0E6B-E4FA-4223-9851-74AAC947B0B2}"/>
              </a:ext>
            </a:extLst>
          </p:cNvPr>
          <p:cNvSpPr>
            <a:spLocks noChangeArrowheads="1"/>
          </p:cNvSpPr>
          <p:nvPr/>
        </p:nvSpPr>
        <p:spPr bwMode="auto">
          <a:xfrm>
            <a:off x="0" y="-46167"/>
            <a:ext cx="62417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eaLnBrk="1" fontAlgn="auto" hangingPunct="1">
              <a:spcBef>
                <a:spcPts val="0"/>
              </a:spcBef>
              <a:spcAft>
                <a:spcPts val="0"/>
              </a:spcAft>
            </a:pPr>
            <a:r>
              <a:rPr lang="vi-VN" altLang="en-US" sz="2000" b="1" bmk="">
                <a:solidFill>
                  <a:prstClr val="black"/>
                </a:solidFill>
                <a:latin typeface="Times New Roman" panose="02020603050405020304" pitchFamily="18" charset="0"/>
                <a:ea typeface="Arial" panose="020B0604020202020204" pitchFamily="34" charset="0"/>
              </a:rPr>
              <a:t>Em hãy đọc bức thư sau đây và trả lời câu hỏi:</a:t>
            </a:r>
            <a:endParaRPr lang="en-US" altLang="en-US" sz="2000" dirty="0">
              <a:solidFill>
                <a:prstClr val="black"/>
              </a:solidFill>
              <a:latin typeface="Calibri Light" panose="020F0302020204030204"/>
            </a:endParaRPr>
          </a:p>
        </p:txBody>
      </p:sp>
      <p:sp>
        <p:nvSpPr>
          <p:cNvPr id="21" name="Rectangle 24">
            <a:extLst>
              <a:ext uri="{FF2B5EF4-FFF2-40B4-BE49-F238E27FC236}">
                <a16:creationId xmlns:a16="http://schemas.microsoft.com/office/drawing/2014/main" id="{27CA3A6E-3F1D-4EE3-8A67-3E4FE4490941}"/>
              </a:ext>
            </a:extLst>
          </p:cNvPr>
          <p:cNvSpPr>
            <a:spLocks noChangeArrowheads="1"/>
          </p:cNvSpPr>
          <p:nvPr/>
        </p:nvSpPr>
        <p:spPr bwMode="auto">
          <a:xfrm>
            <a:off x="2369489" y="541177"/>
            <a:ext cx="9684687"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 algn="just"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            </a:t>
            </a: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Kính thưa thầy/cô Hiệu trưởng.</a:t>
            </a:r>
            <a:endParaRPr kumimoji="0" lang="en-US" altLang="en-US" sz="2000" b="0" i="0" u="none" strike="noStrike" cap="none" normalizeH="0" baseline="0" dirty="0">
              <a:ln>
                <a:noFill/>
              </a:ln>
              <a:solidFill>
                <a:schemeClr val="tx1"/>
              </a:solidFill>
              <a:effectLst/>
              <a:latin typeface="+mj-lt"/>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Con là Nguyễn Nguyệt Linh, chuẩn bị năm nay là con lên lớp 6. Năm lớp 5 con là học sinh 5M2, Trường </a:t>
            </a:r>
            <a:r>
              <a:rPr kumimoji="0" lang="en-US"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Marie Curie </a:t>
            </a: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Hà Nội.</a:t>
            </a:r>
            <a:endParaRPr kumimoji="0" lang="en-US" altLang="en-US" sz="2000" b="0" i="0" u="none" strike="noStrike" cap="none" normalizeH="0" baseline="0" dirty="0">
              <a:ln>
                <a:noFill/>
              </a:ln>
              <a:solidFill>
                <a:schemeClr val="tx1"/>
              </a:solidFill>
              <a:effectLst/>
              <a:latin typeface="+mj-lt"/>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Con biết là hằng năm khi bắt đầu khai giảng, nhà trường thường cho các lớp thả bóng bay lên trời. Sau những thông tin con tìm thấy được thì bóng bay được làm từ nilon, tức là từ nhựa và khi thả bóng bay lên thì các chú chim hoặc các động vật khác khi nuốt vào, nó có thể bị chặn đường ruột và dẫn đến chết đói. Còn khi bóng bay rơi xuống đất hoặc biển thì những chú rùa biển và các loài sinh vật</a:t>
            </a:r>
            <a:r>
              <a:rPr lang="en-US" altLang="en-US" sz="2000" dirty="0">
                <a:latin typeface="+mj-lt"/>
              </a:rPr>
              <a:t> </a:t>
            </a: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biển khác được biết là đã bị nhầm lẫn giữa bóng bay và sứa biển. Ruy băng và dây buộc bóng có thể khiến chúng mắc kẹt và dẫn tới cái chết ạ.</a:t>
            </a:r>
            <a:endParaRPr kumimoji="0" lang="en-US" altLang="en-US" sz="2000" b="0" i="0" u="none" strike="noStrike" cap="none" normalizeH="0" baseline="0" dirty="0">
              <a:ln>
                <a:noFill/>
              </a:ln>
              <a:solidFill>
                <a:schemeClr val="tx1"/>
              </a:solidFill>
              <a:effectLst/>
              <a:latin typeface="+mj-lt"/>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Vậy nên bây giờ con nghĩ rằng trường mình có thể dừng thả bóng bay vào hôm khai giảng hoặc hạn chế số lượng bóng bay, có được không ạ? Con chỉ muốn gửi thông điệp: “Thả bóng bay lên trời: bay cao ước mơ của các học sinh - giết ước mơ của bao chú chim và rùa biển”.</a:t>
            </a:r>
            <a:endParaRPr kumimoji="0" lang="en-US" altLang="en-US" sz="2000" b="0" i="0" u="none" strike="noStrike" cap="none" normalizeH="0" baseline="0" dirty="0">
              <a:ln>
                <a:noFill/>
              </a:ln>
              <a:solidFill>
                <a:schemeClr val="tx1"/>
              </a:solidFill>
              <a:effectLst/>
              <a:latin typeface="+mj-lt"/>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Hiện nay, thế hệ chúng con bắt đầu quan tâm đến các vấn đề liên quan đến môi trường. Con rất mong nhận được sự quan tâm và giúp đỡ của các thầy cô ạ.</a:t>
            </a:r>
            <a:endParaRPr kumimoji="0" lang="en-US" altLang="en-US" sz="2000" b="0" i="0" u="none" strike="noStrike" cap="none" normalizeH="0" baseline="0" dirty="0">
              <a:ln>
                <a:noFill/>
              </a:ln>
              <a:solidFill>
                <a:schemeClr val="tx1"/>
              </a:solidFill>
              <a:effectLst/>
              <a:latin typeface="+mj-lt"/>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                                                                       </a:t>
            </a: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Con xin chân thành cảm ơn!</a:t>
            </a:r>
            <a:r>
              <a:rPr kumimoji="0" lang="en-US" altLang="en-US" sz="2000" b="0" i="0"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										</a:t>
            </a:r>
            <a:r>
              <a:rPr kumimoji="0" lang="vi-VN" altLang="en-US" sz="2000" b="0" i="0"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(Theo báo </a:t>
            </a:r>
            <a:r>
              <a:rPr kumimoji="0" lang="vi-VN" altLang="en-US" sz="2000" b="0" i="1" u="none" strike="noStrike" cap="none" normalizeH="0" baseline="0" dirty="0">
                <a:ln>
                  <a:noFill/>
                </a:ln>
                <a:solidFill>
                  <a:schemeClr val="tx1"/>
                </a:solidFill>
                <a:effectLst/>
                <a:latin typeface="+mj-lt"/>
                <a:ea typeface="Cambria" panose="02040503050406030204" pitchFamily="18" charset="0"/>
                <a:cs typeface="Cambria" panose="02040503050406030204" pitchFamily="18" charset="0"/>
              </a:rPr>
              <a:t>tuoitre.vn)</a:t>
            </a:r>
            <a:endParaRPr kumimoji="0" lang="vi-VN" altLang="en-US" sz="2000" b="0" i="0" u="none" strike="noStrike" cap="none" normalizeH="0" baseline="0" dirty="0">
              <a:ln>
                <a:noFill/>
              </a:ln>
              <a:solidFill>
                <a:schemeClr val="tx1"/>
              </a:solidFill>
              <a:effectLst/>
              <a:latin typeface="+mj-lt"/>
            </a:endParaRPr>
          </a:p>
        </p:txBody>
      </p:sp>
      <p:sp>
        <p:nvSpPr>
          <p:cNvPr id="27" name="TextBox 26">
            <a:extLst>
              <a:ext uri="{FF2B5EF4-FFF2-40B4-BE49-F238E27FC236}">
                <a16:creationId xmlns:a16="http://schemas.microsoft.com/office/drawing/2014/main" id="{54ECD11A-F939-46E4-97EB-6B7673CE4DD7}"/>
              </a:ext>
            </a:extLst>
          </p:cNvPr>
          <p:cNvSpPr txBox="1"/>
          <p:nvPr/>
        </p:nvSpPr>
        <p:spPr>
          <a:xfrm>
            <a:off x="1388828" y="5661533"/>
            <a:ext cx="8945218" cy="1007648"/>
          </a:xfrm>
          <a:prstGeom prst="rect">
            <a:avLst/>
          </a:prstGeom>
          <a:noFill/>
        </p:spPr>
        <p:txBody>
          <a:bodyPr wrap="square" rtlCol="0">
            <a:spAutoFit/>
          </a:bodyPr>
          <a:lstStyle/>
          <a:p>
            <a:pPr lvl="0">
              <a:lnSpc>
                <a:spcPct val="127000"/>
              </a:lnSpc>
              <a:spcAft>
                <a:spcPts val="600"/>
              </a:spcAft>
              <a:buClr>
                <a:srgbClr val="FD5C15"/>
              </a:buClr>
              <a:buSzPts val="1000"/>
              <a:tabLst>
                <a:tab pos="670560" algn="l"/>
              </a:tabLst>
            </a:pPr>
            <a:r>
              <a:rPr lang="en-US" sz="24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1. </a:t>
            </a:r>
            <a:r>
              <a:rPr lang="vi-VN" sz="24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Bạn Nguyệt Linh có quyền viết bức thư trên không? Vì sao?</a:t>
            </a:r>
            <a:endParaRPr lang="en-US" sz="2400"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endParaRPr>
          </a:p>
          <a:p>
            <a:r>
              <a:rPr lang="en-US" sz="24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2. </a:t>
            </a:r>
            <a:r>
              <a:rPr lang="vi-VN" sz="24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Hãy nêu các quyền cơ bản của trẻ em mà em biết.</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361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242204" y="1296026"/>
            <a:ext cx="4278702" cy="4129989"/>
          </a:xfrm>
          <a:prstGeom prst="rect">
            <a:avLst/>
          </a:prstGeom>
        </p:spPr>
      </p:pic>
      <p:pic>
        <p:nvPicPr>
          <p:cNvPr id="6" name="Picture 5"/>
          <p:cNvPicPr>
            <a:picLocks noChangeAspect="1"/>
          </p:cNvPicPr>
          <p:nvPr/>
        </p:nvPicPr>
        <p:blipFill>
          <a:blip r:embed="rId5"/>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val="20000"/>
                    </a:ext>
                  </a:extLst>
                </a:gridCol>
                <a:gridCol w="3068624">
                  <a:extLst>
                    <a:ext uri="{9D8B030D-6E8A-4147-A177-3AD203B41FA5}">
                      <a16:colId xmlns:a16="http://schemas.microsoft.com/office/drawing/2014/main" val="20001"/>
                    </a:ext>
                  </a:extLst>
                </a:gridCol>
                <a:gridCol w="5221361">
                  <a:extLst>
                    <a:ext uri="{9D8B030D-6E8A-4147-A177-3AD203B41FA5}">
                      <a16:colId xmlns:a16="http://schemas.microsoft.com/office/drawing/2014/main"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2" name="Picture 1"/>
          <p:cNvPicPr>
            <a:picLocks noChangeAspect="1"/>
          </p:cNvPicPr>
          <p:nvPr/>
        </p:nvPicPr>
        <p:blipFill>
          <a:blip r:embed="rId2"/>
          <a:stretch>
            <a:fillRect/>
          </a:stretch>
        </p:blipFill>
        <p:spPr>
          <a:xfrm>
            <a:off x="401220" y="118615"/>
            <a:ext cx="3269411" cy="2819401"/>
          </a:xfrm>
          <a:prstGeom prst="rect">
            <a:avLst/>
          </a:prstGeom>
        </p:spPr>
      </p:pic>
      <p:pic>
        <p:nvPicPr>
          <p:cNvPr id="3" name="Picture 2"/>
          <p:cNvPicPr>
            <a:picLocks noChangeAspect="1"/>
          </p:cNvPicPr>
          <p:nvPr/>
        </p:nvPicPr>
        <p:blipFill>
          <a:blip r:embed="rId3"/>
          <a:stretch>
            <a:fillRect/>
          </a:stretch>
        </p:blipFill>
        <p:spPr>
          <a:xfrm>
            <a:off x="4093043" y="152401"/>
            <a:ext cx="3722490" cy="2819400"/>
          </a:xfrm>
          <a:prstGeom prst="rect">
            <a:avLst/>
          </a:prstGeom>
        </p:spPr>
      </p:pic>
      <p:pic>
        <p:nvPicPr>
          <p:cNvPr id="4" name="Picture 3"/>
          <p:cNvPicPr>
            <a:picLocks noChangeAspect="1"/>
          </p:cNvPicPr>
          <p:nvPr/>
        </p:nvPicPr>
        <p:blipFill>
          <a:blip r:embed="rId4"/>
          <a:stretch>
            <a:fillRect/>
          </a:stretch>
        </p:blipFill>
        <p:spPr>
          <a:xfrm>
            <a:off x="8105687" y="236500"/>
            <a:ext cx="3681577" cy="2819401"/>
          </a:xfrm>
          <a:prstGeom prst="rect">
            <a:avLst/>
          </a:prstGeom>
        </p:spPr>
      </p:pic>
      <p:pic>
        <p:nvPicPr>
          <p:cNvPr id="5" name="Picture 4"/>
          <p:cNvPicPr>
            <a:picLocks noChangeAspect="1"/>
          </p:cNvPicPr>
          <p:nvPr/>
        </p:nvPicPr>
        <p:blipFill>
          <a:blip r:embed="rId5"/>
          <a:stretch>
            <a:fillRect/>
          </a:stretch>
        </p:blipFill>
        <p:spPr>
          <a:xfrm>
            <a:off x="401220" y="3939148"/>
            <a:ext cx="3269411" cy="2867407"/>
          </a:xfrm>
          <a:prstGeom prst="rect">
            <a:avLst/>
          </a:prstGeom>
        </p:spPr>
      </p:pic>
      <p:pic>
        <p:nvPicPr>
          <p:cNvPr id="6" name="Picture 5"/>
          <p:cNvPicPr>
            <a:picLocks noChangeAspect="1"/>
          </p:cNvPicPr>
          <p:nvPr/>
        </p:nvPicPr>
        <p:blipFill>
          <a:blip r:embed="rId6"/>
          <a:stretch>
            <a:fillRect/>
          </a:stretch>
        </p:blipFill>
        <p:spPr>
          <a:xfrm>
            <a:off x="4093042" y="4086112"/>
            <a:ext cx="3722490" cy="2573480"/>
          </a:xfrm>
          <a:prstGeom prst="rect">
            <a:avLst/>
          </a:prstGeom>
        </p:spPr>
      </p:pic>
      <p:pic>
        <p:nvPicPr>
          <p:cNvPr id="7" name="Picture 6"/>
          <p:cNvPicPr>
            <a:picLocks noChangeAspect="1"/>
          </p:cNvPicPr>
          <p:nvPr/>
        </p:nvPicPr>
        <p:blipFill>
          <a:blip r:embed="rId7"/>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chien luoc gieo hat | Chiến Lược Gieo H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102" y="2002815"/>
            <a:ext cx="4573178" cy="4734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0707" y="467241"/>
            <a:ext cx="10718663" cy="1323439"/>
          </a:xfrm>
          <a:prstGeom prst="rect">
            <a:avLst/>
          </a:prstGeom>
          <a:noFill/>
        </p:spPr>
        <p:txBody>
          <a:bodyPr wrap="square" rtlCol="0">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MỖI NGÀY CUỘC SỐNG ĐI QUA</a:t>
            </a:r>
          </a:p>
          <a:p>
            <a:pPr algn="ctr"/>
            <a:r>
              <a:rPr lang="en-US" sz="4000" b="1" dirty="0">
                <a:solidFill>
                  <a:srgbClr val="002060"/>
                </a:solidFill>
                <a:latin typeface="Times New Roman" panose="02020603050405020304" pitchFamily="18" charset="0"/>
                <a:cs typeface="Times New Roman" panose="02020603050405020304" pitchFamily="18" charset="0"/>
              </a:rPr>
              <a:t>ĐỂ CÂY ĐẠO ĐỨC NỞ HOA TRONG LÒNG.</a:t>
            </a:r>
          </a:p>
        </p:txBody>
      </p:sp>
    </p:spTree>
    <p:extLst>
      <p:ext uri="{BB962C8B-B14F-4D97-AF65-F5344CB8AC3E}">
        <p14:creationId xmlns:p14="http://schemas.microsoft.com/office/powerpoint/2010/main" val="40457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75B-AF4E-492E-8328-59E62793A105}"/>
              </a:ext>
            </a:extLst>
          </p:cNvPr>
          <p:cNvSpPr>
            <a:spLocks noGrp="1"/>
          </p:cNvSpPr>
          <p:nvPr>
            <p:ph type="title"/>
          </p:nvPr>
        </p:nvSpPr>
        <p:spPr/>
        <p:txBody>
          <a:bodyPr>
            <a:noAutofit/>
          </a:bodyPr>
          <a:lstStyle/>
          <a:p>
            <a:pPr lvl="0">
              <a:lnSpc>
                <a:spcPct val="127000"/>
              </a:lnSpc>
              <a:spcAft>
                <a:spcPts val="600"/>
              </a:spcAft>
              <a:tabLst>
                <a:tab pos="670560" algn="l"/>
              </a:tabLst>
            </a:pPr>
            <a:r>
              <a:rPr lang="en-US"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1.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Nguyệt</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Linh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quyền</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viết</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bức</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thư trên không? </a:t>
            </a:r>
            <a:r>
              <a:rPr lang="vi-VN" sz="2800" b="1" u="none" strike="noStrike" spc="0"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Vì</a:t>
            </a:r>
            <a:r>
              <a:rPr lang="vi-VN" sz="2800" b="1"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sao?</a:t>
            </a:r>
            <a:br>
              <a:rPr lang="en-US" sz="2800" u="none" strike="noStrike" spc="0"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br>
            <a:r>
              <a:rPr lang="en-US"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2.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Hãy</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nêu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các</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quyền</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cơ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bản</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của</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trẻ</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em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mà</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em </a:t>
            </a:r>
            <a:r>
              <a:rPr lang="vi-VN" sz="2800" b="1" dirty="0" err="1">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biết</a:t>
            </a:r>
            <a:r>
              <a:rPr lang="vi-VN" sz="28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a:t>
            </a:r>
            <a:br>
              <a:rPr lang="en-US" sz="2800" dirty="0">
                <a:solidFill>
                  <a:srgbClr val="0000FF"/>
                </a:solidFill>
                <a:latin typeface="Times New Roman" panose="02020603050405020304" pitchFamily="18"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2FE7B86A-BB0F-44BC-931D-76D7E80F8276}"/>
              </a:ext>
            </a:extLst>
          </p:cNvPr>
          <p:cNvSpPr>
            <a:spLocks noGrp="1"/>
          </p:cNvSpPr>
          <p:nvPr>
            <p:ph idx="1"/>
          </p:nvPr>
        </p:nvSpPr>
        <p:spPr/>
        <p:txBody>
          <a:bodyPr>
            <a:normAutofit/>
          </a:bodyPr>
          <a:lstStyle/>
          <a:p>
            <a:pPr marL="0" indent="0">
              <a:buNone/>
            </a:pPr>
            <a:r>
              <a:rPr lang="vi-VN" sz="4000" b="0" i="0" dirty="0">
                <a:solidFill>
                  <a:srgbClr val="000000"/>
                </a:solidFill>
                <a:effectLst/>
                <a:latin typeface="Times New Roman" panose="02020603050405020304" pitchFamily="18" charset="0"/>
              </a:rPr>
              <a:t>1. </a:t>
            </a:r>
            <a:r>
              <a:rPr lang="vi-VN" sz="4000" b="0" i="0" dirty="0" err="1">
                <a:solidFill>
                  <a:srgbClr val="000000"/>
                </a:solidFill>
                <a:effectLst/>
                <a:latin typeface="Times New Roman" panose="02020603050405020304" pitchFamily="18" charset="0"/>
              </a:rPr>
              <a:t>Bạn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Nguyệt</a:t>
            </a:r>
            <a:r>
              <a:rPr lang="vi-VN" sz="4000" b="0" i="0" dirty="0">
                <a:solidFill>
                  <a:srgbClr val="000000"/>
                </a:solidFill>
                <a:effectLst/>
                <a:latin typeface="Times New Roman" panose="02020603050405020304" pitchFamily="18" charset="0"/>
              </a:rPr>
              <a:t> Linh </a:t>
            </a:r>
            <a:r>
              <a:rPr lang="vi-VN" sz="4000" b="0" i="0" dirty="0" err="1">
                <a:solidFill>
                  <a:srgbClr val="000000"/>
                </a:solidFill>
                <a:effectLst/>
                <a:latin typeface="Times New Roman" panose="02020603050405020304" pitchFamily="18" charset="0"/>
              </a:rPr>
              <a:t>có</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viết</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bức</a:t>
            </a:r>
            <a:r>
              <a:rPr lang="vi-VN" sz="4000" b="0" i="0" dirty="0">
                <a:solidFill>
                  <a:srgbClr val="000000"/>
                </a:solidFill>
                <a:effectLst/>
                <a:latin typeface="Times New Roman" panose="02020603050405020304" pitchFamily="18" charset="0"/>
              </a:rPr>
              <a:t> thư trên </a:t>
            </a:r>
            <a:r>
              <a:rPr lang="vi-VN" sz="4000" b="0" i="0" dirty="0" err="1">
                <a:solidFill>
                  <a:srgbClr val="000000"/>
                </a:solidFill>
                <a:effectLst/>
                <a:latin typeface="Times New Roman" panose="02020603050405020304" pitchFamily="18" charset="0"/>
              </a:rPr>
              <a:t>vì</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Bạn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học</a:t>
            </a:r>
            <a:r>
              <a:rPr lang="vi-VN" sz="4000" b="0" i="0" dirty="0">
                <a:solidFill>
                  <a:srgbClr val="000000"/>
                </a:solidFill>
                <a:effectLst/>
                <a:latin typeface="Times New Roman" panose="02020603050405020304" pitchFamily="18" charset="0"/>
              </a:rPr>
              <a:t> sinh trên </a:t>
            </a:r>
            <a:r>
              <a:rPr lang="vi-VN" sz="4000" b="0" i="0" dirty="0" err="1">
                <a:solidFill>
                  <a:srgbClr val="000000"/>
                </a:solidFill>
                <a:effectLst/>
                <a:latin typeface="Times New Roman" panose="02020603050405020304" pitchFamily="18" charset="0"/>
              </a:rPr>
              <a:t>có</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viết</a:t>
            </a:r>
            <a:r>
              <a:rPr lang="vi-VN" sz="4000" b="0" i="0" dirty="0">
                <a:solidFill>
                  <a:srgbClr val="000000"/>
                </a:solidFill>
                <a:effectLst/>
                <a:latin typeface="Times New Roman" panose="02020603050405020304" pitchFamily="18" charset="0"/>
              </a:rPr>
              <a:t> thư </a:t>
            </a:r>
            <a:r>
              <a:rPr lang="vi-VN" sz="4000" b="0" i="0" dirty="0" err="1">
                <a:solidFill>
                  <a:srgbClr val="000000"/>
                </a:solidFill>
                <a:effectLst/>
                <a:latin typeface="Times New Roman" panose="02020603050405020304" pitchFamily="18" charset="0"/>
              </a:rPr>
              <a:t>đó</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Vì</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trẻ</a:t>
            </a:r>
            <a:r>
              <a:rPr lang="vi-VN" sz="4000" b="0" i="0" dirty="0">
                <a:solidFill>
                  <a:srgbClr val="000000"/>
                </a:solidFill>
                <a:effectLst/>
                <a:latin typeface="Times New Roman" panose="02020603050405020304" pitchFamily="18" charset="0"/>
              </a:rPr>
              <a:t> em </a:t>
            </a:r>
            <a:r>
              <a:rPr lang="vi-VN" sz="4000" b="0" i="0" dirty="0" err="1">
                <a:solidFill>
                  <a:srgbClr val="000000"/>
                </a:solidFill>
                <a:effectLst/>
                <a:latin typeface="Times New Roman" panose="02020603050405020304" pitchFamily="18" charset="0"/>
              </a:rPr>
              <a:t>cũng</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có</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bày</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tỏ</a:t>
            </a:r>
            <a:r>
              <a:rPr lang="vi-VN" sz="4000" b="0" i="0" dirty="0">
                <a:solidFill>
                  <a:srgbClr val="000000"/>
                </a:solidFill>
                <a:effectLst/>
                <a:latin typeface="Times New Roman" panose="02020603050405020304" pitchFamily="18" charset="0"/>
              </a:rPr>
              <a:t> ý </a:t>
            </a:r>
            <a:r>
              <a:rPr lang="vi-VN" sz="4000" b="0" i="0" dirty="0" err="1">
                <a:solidFill>
                  <a:srgbClr val="000000"/>
                </a:solidFill>
                <a:effectLst/>
                <a:latin typeface="Times New Roman" panose="02020603050405020304" pitchFamily="18" charset="0"/>
              </a:rPr>
              <a:t>kiến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và</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hội</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họp</a:t>
            </a:r>
            <a:r>
              <a:rPr lang="vi-VN" sz="4000" b="0" i="0" dirty="0">
                <a:solidFill>
                  <a:srgbClr val="000000"/>
                </a:solidFill>
                <a:effectLst/>
                <a:latin typeface="Times New Roman" panose="02020603050405020304" pitchFamily="18" charset="0"/>
              </a:rPr>
              <a:t>. </a:t>
            </a:r>
          </a:p>
          <a:p>
            <a:pPr marL="0" indent="0">
              <a:buNone/>
            </a:pPr>
            <a:endParaRPr lang="vi-VN" sz="4000" b="0" i="0" dirty="0">
              <a:solidFill>
                <a:srgbClr val="000000"/>
              </a:solidFill>
              <a:effectLst/>
              <a:latin typeface="Times New Roman" panose="02020603050405020304" pitchFamily="18" charset="0"/>
            </a:endParaRPr>
          </a:p>
          <a:p>
            <a:pPr marL="0" indent="0">
              <a:buNone/>
            </a:pPr>
            <a:r>
              <a:rPr lang="vi-VN" sz="4000" b="0" i="0" dirty="0">
                <a:solidFill>
                  <a:srgbClr val="000000"/>
                </a:solidFill>
                <a:effectLst/>
                <a:latin typeface="Times New Roman" panose="02020603050405020304" pitchFamily="18" charset="0"/>
              </a:rPr>
              <a:t>2. </a:t>
            </a:r>
            <a:r>
              <a:rPr lang="vi-VN" sz="4000" b="0" i="0" dirty="0" err="1">
                <a:solidFill>
                  <a:srgbClr val="000000"/>
                </a:solidFill>
                <a:effectLst/>
                <a:latin typeface="Times New Roman" panose="02020603050405020304" pitchFamily="18" charset="0"/>
              </a:rPr>
              <a:t>Các</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cơ </a:t>
            </a:r>
            <a:r>
              <a:rPr lang="vi-VN" sz="4000" b="0" i="0" dirty="0" err="1">
                <a:solidFill>
                  <a:srgbClr val="000000"/>
                </a:solidFill>
                <a:effectLst/>
                <a:latin typeface="Times New Roman" panose="02020603050405020304" pitchFamily="18" charset="0"/>
              </a:rPr>
              <a:t>bản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của</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trẻ</a:t>
            </a:r>
            <a:r>
              <a:rPr lang="vi-VN" sz="4000" b="0" i="0" dirty="0">
                <a:solidFill>
                  <a:srgbClr val="000000"/>
                </a:solidFill>
                <a:effectLst/>
                <a:latin typeface="Times New Roman" panose="02020603050405020304" pitchFamily="18" charset="0"/>
              </a:rPr>
              <a:t> em: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học</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tập</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bảo</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vệ</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chăm </a:t>
            </a:r>
            <a:r>
              <a:rPr lang="vi-VN" sz="4000" b="0" i="0" dirty="0" err="1">
                <a:solidFill>
                  <a:srgbClr val="000000"/>
                </a:solidFill>
                <a:effectLst/>
                <a:latin typeface="Times New Roman" panose="02020603050405020304" pitchFamily="18" charset="0"/>
              </a:rPr>
              <a:t>sóc</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quyền</a:t>
            </a:r>
            <a:r>
              <a:rPr lang="vi-VN" sz="4000" b="0" i="0" dirty="0">
                <a:solidFill>
                  <a:srgbClr val="000000"/>
                </a:solidFill>
                <a:effectLst/>
                <a:latin typeface="Times New Roman" panose="02020603050405020304" pitchFamily="18" charset="0"/>
              </a:rPr>
              <a:t> vui chơi, </a:t>
            </a:r>
            <a:r>
              <a:rPr lang="vi-VN" sz="4000" b="0" i="0" dirty="0" err="1">
                <a:solidFill>
                  <a:srgbClr val="000000"/>
                </a:solidFill>
                <a:effectLst/>
                <a:latin typeface="Times New Roman" panose="02020603050405020304" pitchFamily="18" charset="0"/>
              </a:rPr>
              <a:t>giải</a:t>
            </a:r>
            <a:r>
              <a:rPr lang="vi-VN" sz="4000" b="0" i="0" dirty="0">
                <a:solidFill>
                  <a:srgbClr val="000000"/>
                </a:solidFill>
                <a:effectLst/>
                <a:latin typeface="Times New Roman" panose="02020603050405020304" pitchFamily="18" charset="0"/>
              </a:rPr>
              <a:t> </a:t>
            </a:r>
            <a:r>
              <a:rPr lang="vi-VN" sz="4000" b="0" i="0" dirty="0" err="1">
                <a:solidFill>
                  <a:srgbClr val="000000"/>
                </a:solidFill>
                <a:effectLst/>
                <a:latin typeface="Times New Roman" panose="02020603050405020304" pitchFamily="18" charset="0"/>
              </a:rPr>
              <a:t>trí</a:t>
            </a:r>
            <a:r>
              <a:rPr lang="vi-VN" sz="4000" b="0" i="0" dirty="0">
                <a:solidFill>
                  <a:srgbClr val="000000"/>
                </a:solidFill>
                <a:effectLst/>
                <a:latin typeface="Times New Roman" panose="02020603050405020304" pitchFamily="18" charset="0"/>
              </a:rPr>
              <a:t> …</a:t>
            </a:r>
            <a:endParaRPr lang="en-US" sz="4000" dirty="0"/>
          </a:p>
        </p:txBody>
      </p:sp>
    </p:spTree>
    <p:extLst>
      <p:ext uri="{BB962C8B-B14F-4D97-AF65-F5344CB8AC3E}">
        <p14:creationId xmlns:p14="http://schemas.microsoft.com/office/powerpoint/2010/main" val="134006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11:</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a:t>
              </a:r>
              <a:r>
                <a:rPr lang="vi-VN" altLang="en-US" sz="4400" b="1" dirty="0">
                  <a:solidFill>
                    <a:srgbClr val="FF0000"/>
                  </a:solidFill>
                  <a:latin typeface="#9Slide05 Fourth" panose="00000500000000000000" pitchFamily="2" charset="0"/>
                  <a:ea typeface="Helvetica Neue"/>
                  <a:cs typeface="Helvetica Neue"/>
                </a:rPr>
                <a:t>CƠ BẢN CỦA </a:t>
              </a:r>
              <a:r>
                <a:rPr lang="en-US" altLang="en-US" sz="4400" b="1" dirty="0">
                  <a:solidFill>
                    <a:srgbClr val="FF0000"/>
                  </a:solidFill>
                  <a:latin typeface="#9Slide05 Fourth" panose="00000500000000000000" pitchFamily="2" charset="0"/>
                  <a:ea typeface="Helvetica Neue"/>
                  <a:cs typeface="Helvetica Neue"/>
                </a:rPr>
                <a:t>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spTree>
    <p:extLst>
      <p:ext uri="{BB962C8B-B14F-4D97-AF65-F5344CB8AC3E}">
        <p14:creationId xmlns:p14="http://schemas.microsoft.com/office/powerpoint/2010/main" val="3435335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808892" y="3909202"/>
            <a:ext cx="10242281" cy="472630"/>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endParaRPr lang="en-US" sz="2400" dirty="0">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4480A0-2269-40DA-B4D4-4F73227DE1A4}"/>
              </a:ext>
            </a:extLst>
          </p:cNvPr>
          <p:cNvSpPr txBox="1"/>
          <p:nvPr/>
        </p:nvSpPr>
        <p:spPr>
          <a:xfrm>
            <a:off x="1590260" y="894159"/>
            <a:ext cx="9661116" cy="954107"/>
          </a:xfrm>
          <a:prstGeom prst="rect">
            <a:avLst/>
          </a:prstGeom>
          <a:noFill/>
        </p:spPr>
        <p:txBody>
          <a:bodyPr wrap="square" rtlCol="0">
            <a:spAutoFit/>
          </a:bodyPr>
          <a:lstStyle/>
          <a:p>
            <a:r>
              <a:rPr lang="vi-VN" sz="2800" b="1" dirty="0">
                <a:solidFill>
                  <a:srgbClr val="FF0000"/>
                </a:solidFill>
                <a:effectLst/>
                <a:latin typeface="+mj-lt"/>
                <a:ea typeface="Arial" panose="020B0604020202020204" pitchFamily="34" charset="0"/>
              </a:rPr>
              <a:t>Em hãy quan sát và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đặt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tên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FF0000"/>
                </a:solidFill>
                <a:effectLst/>
                <a:latin typeface="+mj-lt"/>
                <a:ea typeface="Arial" panose="020B0604020202020204" pitchFamily="34" charset="0"/>
              </a:rPr>
              <a:t>hình ảnh dưới đây</a:t>
            </a:r>
            <a:r>
              <a:rPr lang="en-US" sz="2800" b="1" dirty="0">
                <a:solidFill>
                  <a:srgbClr val="FF0000"/>
                </a:solidFill>
                <a:effectLst/>
                <a:latin typeface="+mj-lt"/>
                <a:ea typeface="Arial" panose="020B0604020202020204" pitchFamily="34" charset="0"/>
              </a:rPr>
              <a:t>?</a:t>
            </a:r>
          </a:p>
          <a:p>
            <a:endParaRPr lang="en-US" sz="2800" dirty="0">
              <a:solidFill>
                <a:srgbClr val="FF0000"/>
              </a:solidFill>
              <a:latin typeface="+mj-lt"/>
            </a:endParaRPr>
          </a:p>
        </p:txBody>
      </p:sp>
      <p:pic>
        <p:nvPicPr>
          <p:cNvPr id="11" name="Picutre 395">
            <a:extLst>
              <a:ext uri="{FF2B5EF4-FFF2-40B4-BE49-F238E27FC236}">
                <a16:creationId xmlns:a16="http://schemas.microsoft.com/office/drawing/2014/main" id="{E7AC7F90-5104-4C4D-88FD-68A44CD35F0F}"/>
              </a:ext>
            </a:extLst>
          </p:cNvPr>
          <p:cNvPicPr/>
          <p:nvPr/>
        </p:nvPicPr>
        <p:blipFill>
          <a:blip r:embed="rId3"/>
          <a:stretch/>
        </p:blipFill>
        <p:spPr>
          <a:xfrm>
            <a:off x="1782101" y="1933750"/>
            <a:ext cx="8581099" cy="2030095"/>
          </a:xfrm>
          <a:prstGeom prst="rect">
            <a:avLst/>
          </a:prstGeom>
        </p:spPr>
      </p:pic>
      <p:pic>
        <p:nvPicPr>
          <p:cNvPr id="13" name="Picutre 396">
            <a:extLst>
              <a:ext uri="{FF2B5EF4-FFF2-40B4-BE49-F238E27FC236}">
                <a16:creationId xmlns:a16="http://schemas.microsoft.com/office/drawing/2014/main" id="{CF5AF6EC-6676-4BB4-8431-B80D1E64A68B}"/>
              </a:ext>
            </a:extLst>
          </p:cNvPr>
          <p:cNvPicPr/>
          <p:nvPr/>
        </p:nvPicPr>
        <p:blipFill>
          <a:blip r:embed="rId4"/>
          <a:stretch/>
        </p:blipFill>
        <p:spPr>
          <a:xfrm>
            <a:off x="1782101" y="4250988"/>
            <a:ext cx="8581098" cy="2035810"/>
          </a:xfrm>
          <a:prstGeom prst="rect">
            <a:avLst/>
          </a:prstGeom>
        </p:spPr>
      </p:pic>
    </p:spTree>
    <p:extLst>
      <p:ext uri="{BB962C8B-B14F-4D97-AF65-F5344CB8AC3E}">
        <p14:creationId xmlns:p14="http://schemas.microsoft.com/office/powerpoint/2010/main" val="1693669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360安全浏览器下载\六一\Nipic_2531170_60e991fb751d3f8f\Nipic_2531170_20140501162158900000 [转换].png">
            <a:extLst>
              <a:ext uri="{FF2B5EF4-FFF2-40B4-BE49-F238E27FC236}">
                <a16:creationId xmlns:a16="http://schemas.microsoft.com/office/drawing/2014/main" id="{574DCC9E-632F-4547-ACE0-FE02DD671ECE}"/>
              </a:ext>
            </a:extLst>
          </p:cNvPr>
          <p:cNvPicPr>
            <a:picLocks noChangeAspect="1" noChangeArrowheads="1"/>
          </p:cNvPicPr>
          <p:nvPr/>
        </p:nvPicPr>
        <p:blipFill>
          <a:blip r:embed="rId2"/>
          <a:srcRect/>
          <a:stretch>
            <a:fillRect/>
          </a:stretch>
        </p:blipFill>
        <p:spPr bwMode="auto">
          <a:xfrm>
            <a:off x="-132966" y="222015"/>
            <a:ext cx="4854671" cy="4204212"/>
          </a:xfrm>
          <a:prstGeom prst="rect">
            <a:avLst/>
          </a:prstGeom>
          <a:noFill/>
          <a:ln w="9525">
            <a:noFill/>
            <a:miter lim="800000"/>
            <a:headEnd/>
            <a:tailEnd/>
          </a:ln>
        </p:spPr>
      </p:pic>
      <p:sp>
        <p:nvSpPr>
          <p:cNvPr id="5" name="TextBox 4">
            <a:extLst>
              <a:ext uri="{FF2B5EF4-FFF2-40B4-BE49-F238E27FC236}">
                <a16:creationId xmlns:a16="http://schemas.microsoft.com/office/drawing/2014/main" id="{639097F9-4A66-448C-A221-B621F68B5CE6}"/>
              </a:ext>
            </a:extLst>
          </p:cNvPr>
          <p:cNvSpPr txBox="1"/>
          <p:nvPr/>
        </p:nvSpPr>
        <p:spPr>
          <a:xfrm>
            <a:off x="1101673" y="1577009"/>
            <a:ext cx="2385391"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THẢO LUẬN NHÓM</a:t>
            </a:r>
          </a:p>
        </p:txBody>
      </p:sp>
      <p:sp>
        <p:nvSpPr>
          <p:cNvPr id="7" name="TextBox 3">
            <a:extLst>
              <a:ext uri="{FF2B5EF4-FFF2-40B4-BE49-F238E27FC236}">
                <a16:creationId xmlns:a16="http://schemas.microsoft.com/office/drawing/2014/main" id="{1CF50D31-C383-4601-BFB6-026CA2E373B4}"/>
              </a:ext>
            </a:extLst>
          </p:cNvPr>
          <p:cNvSpPr txBox="1">
            <a:spLocks noChangeArrowheads="1"/>
          </p:cNvSpPr>
          <p:nvPr/>
        </p:nvSpPr>
        <p:spPr bwMode="auto">
          <a:xfrm>
            <a:off x="4890052" y="527050"/>
            <a:ext cx="7063409" cy="564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rial" panose="020B0604020202020204" pitchFamily="34" charset="0"/>
                <a:cs typeface="Arial" panose="020B0604020202020204" pitchFamily="34" charset="0"/>
              </a:rPr>
              <a:t>PHIẾU HỌC </a:t>
            </a:r>
            <a:r>
              <a:rPr lang="vi-VN" altLang="en-US" sz="3200" b="1" dirty="0">
                <a:solidFill>
                  <a:srgbClr val="FF0000"/>
                </a:solidFill>
                <a:latin typeface="Arial" panose="020B0604020202020204" pitchFamily="34" charset="0"/>
                <a:cs typeface="Arial" panose="020B0604020202020204" pitchFamily="34" charset="0"/>
              </a:rPr>
              <a:t>TẬP</a:t>
            </a:r>
            <a:endParaRPr lang="en-US" altLang="en-US" sz="3200" b="1" dirty="0">
              <a:solidFill>
                <a:srgbClr val="FF0000"/>
              </a:solidFill>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dirty="0" err="1">
                <a:solidFill>
                  <a:srgbClr val="FF0000"/>
                </a:solidFill>
                <a:latin typeface="Arial" panose="020B0604020202020204" pitchFamily="34" charset="0"/>
                <a:cs typeface="Arial" panose="020B0604020202020204" pitchFamily="34" charset="0"/>
              </a:rPr>
              <a:t>Họ</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và</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tên</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Tổ</a:t>
            </a:r>
            <a:r>
              <a:rPr lang="en-US" altLang="en-US" dirty="0">
                <a:solidFill>
                  <a:srgbClr val="FF0000"/>
                </a:solidFill>
                <a:latin typeface="Arial" panose="020B0604020202020204" pitchFamily="34" charset="0"/>
                <a:cs typeface="Arial" panose="020B0604020202020204" pitchFamily="34" charset="0"/>
              </a:rPr>
              <a:t>:……………</a:t>
            </a:r>
          </a:p>
          <a:p>
            <a:pPr>
              <a:buNone/>
            </a:pPr>
            <a:r>
              <a:rPr lang="vi-VN" sz="2400" dirty="0">
                <a:latin typeface="Arial" panose="020B0604020202020204" pitchFamily="34" charset="0"/>
                <a:cs typeface="Arial" panose="020B0604020202020204" pitchFamily="34" charset="0"/>
              </a:rPr>
              <a:t>1. </a:t>
            </a:r>
            <a:r>
              <a:rPr lang="en-US" altLang="en-US" sz="2400" dirty="0" err="1">
                <a:solidFill>
                  <a:srgbClr val="000000"/>
                </a:solidFill>
                <a:latin typeface="Arial" panose="020B0604020202020204" pitchFamily="34" charset="0"/>
                <a:cs typeface="Arial" panose="020B0604020202020204" pitchFamily="34" charset="0"/>
              </a:rPr>
              <a:t>Đặt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tên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cho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hình</a:t>
            </a:r>
            <a:r>
              <a:rPr lang="en-US" altLang="en-US" sz="2400" dirty="0">
                <a:solidFill>
                  <a:srgbClr val="000000"/>
                </a:solidFill>
                <a:latin typeface="Arial" panose="020B0604020202020204" pitchFamily="34" charset="0"/>
                <a:cs typeface="Arial" panose="020B0604020202020204" pitchFamily="34" charset="0"/>
              </a:rPr>
              <a:t> </a:t>
            </a:r>
            <a:r>
              <a:rPr lang="vi-VN" altLang="en-US" sz="2400" dirty="0" err="1">
                <a:solidFill>
                  <a:srgbClr val="000000"/>
                </a:solidFill>
                <a:latin typeface="Arial" panose="020B0604020202020204" pitchFamily="34" charset="0"/>
                <a:cs typeface="Arial" panose="020B0604020202020204" pitchFamily="34" charset="0"/>
              </a:rPr>
              <a:t>ảnh</a:t>
            </a:r>
            <a:r>
              <a:rPr lang="vi-VN" altLang="en-US" sz="2400" dirty="0">
                <a:solidFill>
                  <a:srgbClr val="000000"/>
                </a:solidFill>
                <a:latin typeface="Arial" panose="020B0604020202020204" pitchFamily="34" charset="0"/>
                <a:cs typeface="Arial" panose="020B0604020202020204" pitchFamily="34" charset="0"/>
              </a:rPr>
              <a:t> </a:t>
            </a:r>
            <a:r>
              <a:rPr lang="vi-VN" altLang="en-US" sz="2400" dirty="0" err="1">
                <a:solidFill>
                  <a:srgbClr val="000000"/>
                </a:solidFill>
                <a:latin typeface="Arial" panose="020B0604020202020204" pitchFamily="34" charset="0"/>
                <a:cs typeface="Arial" panose="020B0604020202020204" pitchFamily="34" charset="0"/>
              </a:rPr>
              <a:t>của</a:t>
            </a:r>
            <a:r>
              <a:rPr lang="vi-VN" altLang="en-US" sz="2400" dirty="0">
                <a:solidFill>
                  <a:srgbClr val="000000"/>
                </a:solidFill>
                <a:latin typeface="Arial" panose="020B0604020202020204" pitchFamily="34" charset="0"/>
                <a:cs typeface="Arial" panose="020B0604020202020204" pitchFamily="34" charset="0"/>
              </a:rPr>
              <a:t> tranh. </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rPr>
              <a:t>2. </a:t>
            </a:r>
            <a:r>
              <a:rPr lang="vi-VN" sz="2400" dirty="0">
                <a:latin typeface="Arial" panose="020B0604020202020204" pitchFamily="34" charset="0"/>
                <a:cs typeface="Arial" panose="020B0604020202020204" pitchFamily="34" charset="0"/>
              </a:rPr>
              <a:t>Hãy cho biết gia đình, 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a:t>
            </a:r>
            <a:r>
              <a:rPr lang="vi-VN" sz="2400" dirty="0">
                <a:latin typeface="Arial" panose="020B0604020202020204" pitchFamily="34" charset="0"/>
                <a:cs typeface="Arial" panose="020B0604020202020204" pitchFamily="34" charset="0"/>
              </a:rPr>
              <a:t>ờng, xã hội xung quanh em đã thực hiện quyền trẻ em như th</a:t>
            </a:r>
            <a:r>
              <a:rPr lang="en-US" sz="2400" dirty="0">
                <a:latin typeface="Arial" panose="020B0604020202020204" pitchFamily="34" charset="0"/>
                <a:cs typeface="Arial" panose="020B0604020202020204" pitchFamily="34" charset="0"/>
              </a:rPr>
              <a:t>ế</a:t>
            </a:r>
            <a:r>
              <a:rPr lang="vi-VN" sz="2400" dirty="0">
                <a:latin typeface="Arial" panose="020B0604020202020204" pitchFamily="34" charset="0"/>
                <a:cs typeface="Arial" panose="020B0604020202020204" pitchFamily="34" charset="0"/>
              </a:rPr>
              <a:t> nào?</a:t>
            </a:r>
            <a:endParaRPr lang="en-US" sz="2400" dirty="0">
              <a:latin typeface="Arial" panose="020B0604020202020204" pitchFamily="34" charset="0"/>
              <a:cs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rPr>
              <a:t>……………………………………………………………………………………………………………………………………………………………………………</a:t>
            </a:r>
            <a:r>
              <a:rPr lang="vi-VN" altLang="en-US" sz="2400" dirty="0">
                <a:solidFill>
                  <a:srgbClr val="000000"/>
                </a:solidFill>
                <a:latin typeface="Arial" panose="020B0604020202020204" pitchFamily="34" charset="0"/>
                <a:cs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r>
              <a:rPr lang="en-US" altLang="en-US" sz="2400" dirty="0">
                <a:solidFill>
                  <a:srgbClr val="000000"/>
                </a:solidFill>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7625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19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a:buNone/>
            </a:pPr>
            <a:endParaRPr lang="en-US" sz="3200" i="1" dirty="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sp>
        <p:nvSpPr>
          <p:cNvPr id="5" name="TextBox 3">
            <a:extLst>
              <a:ext uri="{FF2B5EF4-FFF2-40B4-BE49-F238E27FC236}">
                <a16:creationId xmlns:a16="http://schemas.microsoft.com/office/drawing/2014/main" id="{34768C15-EE34-4B80-B30F-91F7D9DB3632}"/>
              </a:ext>
            </a:extLst>
          </p:cNvPr>
          <p:cNvSpPr txBox="1">
            <a:spLocks noChangeArrowheads="1"/>
          </p:cNvSpPr>
          <p:nvPr/>
        </p:nvSpPr>
        <p:spPr bwMode="auto">
          <a:xfrm>
            <a:off x="681487" y="527050"/>
            <a:ext cx="11271975" cy="569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en-US" sz="3200" b="1" dirty="0">
              <a:solidFill>
                <a:srgbClr val="FF0000"/>
              </a:solidFill>
              <a:latin typeface="Algerian" panose="04020705040A02060702" pitchFamily="82" charset="0"/>
            </a:endParaRPr>
          </a:p>
          <a:p>
            <a:pPr algn="ctr">
              <a:lnSpc>
                <a:spcPct val="100000"/>
              </a:lnSpc>
              <a:spcBef>
                <a:spcPct val="0"/>
              </a:spcBef>
              <a:buFontTx/>
              <a:buNone/>
            </a:pPr>
            <a:endParaRPr lang="en-US" altLang="en-US" dirty="0">
              <a:solidFill>
                <a:srgbClr val="FF0000"/>
              </a:solidFill>
              <a:latin typeface="Amazone" pitchFamily="66" charset="0"/>
            </a:endParaRPr>
          </a:p>
          <a:p>
            <a:pPr marL="457200" indent="-457200">
              <a:buAutoNum type="arabicPeriod"/>
            </a:pPr>
            <a:r>
              <a:rPr lang="en-US" altLang="en-US" sz="2400" b="1" dirty="0" err="1">
                <a:solidFill>
                  <a:srgbClr val="000000"/>
                </a:solidFill>
                <a:latin typeface="Times New Roman" panose="02020603050405020304" pitchFamily="18" charset="0"/>
                <a:cs typeface="Times New Roman" panose="02020603050405020304" pitchFamily="18" charset="0"/>
              </a:rPr>
              <a:t>Đặt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ảnh</a:t>
            </a:r>
            <a:endParaRPr lang="en-US" altLang="en-US" sz="2400" b="1" dirty="0">
              <a:solidFill>
                <a:srgbClr val="000000"/>
              </a:solidFill>
              <a:latin typeface="Times New Roman" panose="02020603050405020304" pitchFamily="18" charset="0"/>
              <a:cs typeface="Times New Roman" panose="02020603050405020304" pitchFamily="18" charset="0"/>
            </a:endParaRPr>
          </a:p>
          <a:p>
            <a:pPr>
              <a:buNone/>
            </a:pP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1: </a:t>
            </a:r>
            <a:r>
              <a:rPr lang="en-US" sz="2400" dirty="0" err="1">
                <a:solidFill>
                  <a:srgbClr val="000000"/>
                </a:solidFill>
                <a:latin typeface="Times New Roman" panose="02020603050405020304" pitchFamily="18" charset="0"/>
                <a:cs typeface="Times New Roman" panose="02020603050405020304" pitchFamily="18" charset="0"/>
              </a:rPr>
              <a:t>Quyền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tập</a:t>
            </a:r>
            <a:endParaRPr lang="en-US" sz="2400" dirty="0">
              <a:solidFill>
                <a:srgbClr val="000000"/>
              </a:solidFill>
              <a:latin typeface="Times New Roman" panose="02020603050405020304" pitchFamily="18" charset="0"/>
              <a:cs typeface="Times New Roman" panose="02020603050405020304" pitchFamily="18" charset="0"/>
            </a:endParaRPr>
          </a:p>
          <a:p>
            <a:pPr>
              <a:buNone/>
            </a:pP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Quyền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vệ</a:t>
            </a:r>
            <a:endParaRPr lang="en-US" sz="2400" dirty="0">
              <a:solidFill>
                <a:srgbClr val="000000"/>
              </a:solidFill>
              <a:latin typeface="Times New Roman" panose="02020603050405020304" pitchFamily="18" charset="0"/>
              <a:cs typeface="Times New Roman" panose="02020603050405020304" pitchFamily="18" charset="0"/>
            </a:endParaRPr>
          </a:p>
          <a:p>
            <a:pPr>
              <a:buNone/>
            </a:pP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cs typeface="Times New Roman" panose="02020603050405020304" pitchFamily="18" charset="0"/>
              </a:rPr>
              <a:t>Quyền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vui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chơi</a:t>
            </a:r>
            <a:endParaRPr lang="en-US" sz="2400" dirty="0">
              <a:solidFill>
                <a:srgbClr val="000000"/>
              </a:solidFill>
              <a:latin typeface="Times New Roman" panose="02020603050405020304" pitchFamily="18" charset="0"/>
              <a:cs typeface="Times New Roman" panose="02020603050405020304" pitchFamily="18" charset="0"/>
            </a:endParaRPr>
          </a:p>
          <a:p>
            <a:pPr>
              <a:buNone/>
            </a:pP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4: </a:t>
            </a:r>
            <a:r>
              <a:rPr lang="en-US" sz="2400" dirty="0" err="1">
                <a:solidFill>
                  <a:srgbClr val="000000"/>
                </a:solidFill>
                <a:latin typeface="Times New Roman" panose="02020603050405020304" pitchFamily="18" charset="0"/>
                <a:cs typeface="Times New Roman" panose="02020603050405020304" pitchFamily="18" charset="0"/>
              </a:rPr>
              <a:t>Quyền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sóc</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latin typeface="+mj-lt"/>
            </a:endParaRPr>
          </a:p>
          <a:p>
            <a:pPr>
              <a:buNone/>
            </a:pPr>
            <a:r>
              <a:rPr lang="en-US" altLang="en-US" sz="2400" b="1" dirty="0">
                <a:solidFill>
                  <a:srgbClr val="000000"/>
                </a:solidFill>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Hãy cho biết gia đình, 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a:t>
            </a:r>
            <a:r>
              <a:rPr lang="vi-VN" sz="2400" b="1" dirty="0">
                <a:latin typeface="Times New Roman" panose="02020603050405020304" pitchFamily="18" charset="0"/>
                <a:cs typeface="Times New Roman" panose="02020603050405020304" pitchFamily="18" charset="0"/>
              </a:rPr>
              <a:t>ờng, xã hội xung quanh em đã thực hiện quyền trẻ em như th</a:t>
            </a:r>
            <a:r>
              <a:rPr lang="en-US" sz="2400" b="1" dirty="0">
                <a:latin typeface="Times New Roman" panose="02020603050405020304" pitchFamily="18" charset="0"/>
                <a:cs typeface="Times New Roman" panose="02020603050405020304" pitchFamily="18" charset="0"/>
              </a:rPr>
              <a:t>ế</a:t>
            </a:r>
            <a:r>
              <a:rPr lang="vi-VN" sz="2400" b="1" dirty="0">
                <a:latin typeface="Times New Roman" panose="02020603050405020304" pitchFamily="18" charset="0"/>
                <a:cs typeface="Times New Roman" panose="02020603050405020304" pitchFamily="18" charset="0"/>
              </a:rPr>
              <a:t> nào?</a:t>
            </a:r>
            <a:endParaRPr lang="en-US" sz="2400" b="1"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Gia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trễ</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pPr>
              <a:buNone/>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3AFF353-C4E7-4371-BE60-3915A0F9CB75}"/>
              </a:ext>
            </a:extLst>
          </p:cNvPr>
          <p:cNvPicPr>
            <a:picLocks noChangeAspect="1"/>
          </p:cNvPicPr>
          <p:nvPr/>
        </p:nvPicPr>
        <p:blipFill>
          <a:blip r:embed="rId3"/>
          <a:stretch>
            <a:fillRect/>
          </a:stretch>
        </p:blipFill>
        <p:spPr>
          <a:xfrm>
            <a:off x="6355353" y="1648622"/>
            <a:ext cx="4145192" cy="1956433"/>
          </a:xfrm>
          <a:prstGeom prst="rect">
            <a:avLst/>
          </a:prstGeom>
        </p:spPr>
      </p:pic>
      <p:pic>
        <p:nvPicPr>
          <p:cNvPr id="3" name="Picture 2">
            <a:extLst>
              <a:ext uri="{FF2B5EF4-FFF2-40B4-BE49-F238E27FC236}">
                <a16:creationId xmlns:a16="http://schemas.microsoft.com/office/drawing/2014/main" id="{809813BD-5510-40FA-A49D-56BA07189277}"/>
              </a:ext>
            </a:extLst>
          </p:cNvPr>
          <p:cNvPicPr>
            <a:picLocks noChangeAspect="1"/>
          </p:cNvPicPr>
          <p:nvPr/>
        </p:nvPicPr>
        <p:blipFill>
          <a:blip r:embed="rId4"/>
          <a:stretch>
            <a:fillRect/>
          </a:stretch>
        </p:blipFill>
        <p:spPr>
          <a:xfrm>
            <a:off x="6261100" y="1648622"/>
            <a:ext cx="4239445" cy="2100852"/>
          </a:xfrm>
          <a:prstGeom prst="rect">
            <a:avLst/>
          </a:prstGeom>
        </p:spPr>
      </p:pic>
      <p:pic>
        <p:nvPicPr>
          <p:cNvPr id="4" name="Picture 3">
            <a:extLst>
              <a:ext uri="{FF2B5EF4-FFF2-40B4-BE49-F238E27FC236}">
                <a16:creationId xmlns:a16="http://schemas.microsoft.com/office/drawing/2014/main" id="{C3C2DB8D-8973-415F-BE57-52B5965214E5}"/>
              </a:ext>
            </a:extLst>
          </p:cNvPr>
          <p:cNvPicPr>
            <a:picLocks noChangeAspect="1"/>
          </p:cNvPicPr>
          <p:nvPr/>
        </p:nvPicPr>
        <p:blipFill>
          <a:blip r:embed="rId5"/>
          <a:stretch>
            <a:fillRect/>
          </a:stretch>
        </p:blipFill>
        <p:spPr>
          <a:xfrm>
            <a:off x="5668628" y="1545276"/>
            <a:ext cx="4594102" cy="2212423"/>
          </a:xfrm>
          <a:prstGeom prst="rect">
            <a:avLst/>
          </a:prstGeom>
        </p:spPr>
      </p:pic>
      <p:pic>
        <p:nvPicPr>
          <p:cNvPr id="7" name="Picture 6">
            <a:extLst>
              <a:ext uri="{FF2B5EF4-FFF2-40B4-BE49-F238E27FC236}">
                <a16:creationId xmlns:a16="http://schemas.microsoft.com/office/drawing/2014/main" id="{91F779F0-2FC6-425D-B35B-A6766661FBC3}"/>
              </a:ext>
            </a:extLst>
          </p:cNvPr>
          <p:cNvPicPr>
            <a:picLocks noChangeAspect="1"/>
          </p:cNvPicPr>
          <p:nvPr/>
        </p:nvPicPr>
        <p:blipFill>
          <a:blip r:embed="rId6"/>
          <a:stretch>
            <a:fillRect/>
          </a:stretch>
        </p:blipFill>
        <p:spPr>
          <a:xfrm>
            <a:off x="5829282" y="1696738"/>
            <a:ext cx="4527701" cy="2065074"/>
          </a:xfrm>
          <a:prstGeom prst="rect">
            <a:avLst/>
          </a:prstGeom>
        </p:spPr>
      </p:pic>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nodeType="clickEffect">
                                  <p:stCondLst>
                                    <p:cond delay="0"/>
                                  </p:stCondLst>
                                  <p:childTnLst>
                                    <p:animEffect transition="out" filter="wheel(1)">
                                      <p:cBhvr>
                                        <p:cTn id="28" dur="2000"/>
                                        <p:tgtEl>
                                          <p:spTgt spid="2"/>
                                        </p:tgtEl>
                                      </p:cBhvr>
                                    </p:animEffect>
                                    <p:set>
                                      <p:cBhvr>
                                        <p:cTn id="29" dur="1" fill="hold">
                                          <p:stCondLst>
                                            <p:cond delay="19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left)">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3"/>
                                        </p:tgtEl>
                                      </p:cBhvr>
                                    </p:animEffect>
                                    <p:set>
                                      <p:cBhvr>
                                        <p:cTn id="43" dur="1" fill="hold">
                                          <p:stCondLst>
                                            <p:cond delay="19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wipe(left)">
                                      <p:cBhvr>
                                        <p:cTn id="52" dur="500"/>
                                        <p:tgtEl>
                                          <p:spTgt spid="5">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heel(1)">
                                      <p:cBhvr>
                                        <p:cTn id="62" dur="2000"/>
                                        <p:tgtEl>
                                          <p:spTgt spid="7"/>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5">
                                            <p:txEl>
                                              <p:pRg st="6" end="6"/>
                                            </p:txEl>
                                          </p:spTgt>
                                        </p:tgtEl>
                                        <p:attrNameLst>
                                          <p:attrName>style.visibility</p:attrName>
                                        </p:attrNameLst>
                                      </p:cBhvr>
                                      <p:to>
                                        <p:strVal val="visible"/>
                                      </p:to>
                                    </p:set>
                                    <p:animEffect transition="in" filter="wipe(left)">
                                      <p:cBhvr>
                                        <p:cTn id="66" dur="500"/>
                                        <p:tgtEl>
                                          <p:spTgt spid="5">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xit" presetSubtype="1" fill="hold" nodeType="clickEffect">
                                  <p:stCondLst>
                                    <p:cond delay="0"/>
                                  </p:stCondLst>
                                  <p:childTnLst>
                                    <p:animEffect transition="out" filter="wheel(1)">
                                      <p:cBhvr>
                                        <p:cTn id="70" dur="2000"/>
                                        <p:tgtEl>
                                          <p:spTgt spid="7"/>
                                        </p:tgtEl>
                                      </p:cBhvr>
                                    </p:animEffect>
                                    <p:set>
                                      <p:cBhvr>
                                        <p:cTn id="71" dur="1" fill="hold">
                                          <p:stCondLst>
                                            <p:cond delay="19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5">
                                            <p:txEl>
                                              <p:pRg st="7" end="7"/>
                                            </p:txEl>
                                          </p:spTgt>
                                        </p:tgtEl>
                                        <p:attrNameLst>
                                          <p:attrName>style.visibility</p:attrName>
                                        </p:attrNameLst>
                                      </p:cBhvr>
                                      <p:to>
                                        <p:strVal val="visible"/>
                                      </p:to>
                                    </p:set>
                                    <p:animEffect transition="in" filter="wipe(left)">
                                      <p:cBhvr>
                                        <p:cTn id="76" dur="500"/>
                                        <p:tgtEl>
                                          <p:spTgt spid="5">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
                                            <p:txEl>
                                              <p:pRg st="8" end="8"/>
                                            </p:txEl>
                                          </p:spTgt>
                                        </p:tgtEl>
                                        <p:attrNameLst>
                                          <p:attrName>style.visibility</p:attrName>
                                        </p:attrNameLst>
                                      </p:cBhvr>
                                      <p:to>
                                        <p:strVal val="visible"/>
                                      </p:to>
                                    </p:set>
                                    <p:animEffect transition="in" filter="wipe(left)">
                                      <p:cBhvr>
                                        <p:cTn id="8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5"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9530</TotalTime>
  <Words>3455</Words>
  <Application>Microsoft Office PowerPoint</Application>
  <PresentationFormat>Widescreen</PresentationFormat>
  <Paragraphs>282</Paragraphs>
  <Slides>43</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43</vt:i4>
      </vt:variant>
    </vt:vector>
  </HeadingPairs>
  <TitlesOfParts>
    <vt:vector size="60" baseType="lpstr">
      <vt:lpstr>#9Slide05 Fourth</vt:lpstr>
      <vt:lpstr>#9Slide06 SVNSlow Attack</vt:lpstr>
      <vt:lpstr>.VnTime</vt:lpstr>
      <vt:lpstr>Algerian</vt:lpstr>
      <vt:lpstr>Amazone</vt:lpstr>
      <vt:lpstr>Arial</vt:lpstr>
      <vt:lpstr>Calibri</vt:lpstr>
      <vt:lpstr>Calibri Light</vt:lpstr>
      <vt:lpstr>Cambria</vt:lpstr>
      <vt:lpstr>SVN-Clementine</vt:lpstr>
      <vt:lpstr>SVN-Vanilla Daisy Pro</vt:lpstr>
      <vt:lpstr>Times New Roman</vt:lpstr>
      <vt:lpstr>VNI-Times</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1. Bạn Nguyệt Linh có quyền viết bức thư trên không? Vì sao? 2. Hãy nêu các quyền cơ bản của trẻ em mà em biết.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TRÒ CHƠI Ô CHỮ</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Giàu Ngô</cp:lastModifiedBy>
  <cp:revision>312</cp:revision>
  <dcterms:created xsi:type="dcterms:W3CDTF">2021-06-28T15:32:15Z</dcterms:created>
  <dcterms:modified xsi:type="dcterms:W3CDTF">2022-08-09T04:03:17Z</dcterms:modified>
</cp:coreProperties>
</file>